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4"/>
  </p:notesMasterIdLst>
  <p:handoutMasterIdLst>
    <p:handoutMasterId r:id="rId95"/>
  </p:handoutMasterIdLst>
  <p:sldIdLst>
    <p:sldId id="264" r:id="rId5"/>
    <p:sldId id="265" r:id="rId6"/>
    <p:sldId id="266" r:id="rId7"/>
    <p:sldId id="352" r:id="rId8"/>
    <p:sldId id="353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5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470" autoAdjust="0"/>
  </p:normalViewPr>
  <p:slideViewPr>
    <p:cSldViewPr showGuides="1">
      <p:cViewPr varScale="1">
        <p:scale>
          <a:sx n="65" d="100"/>
          <a:sy n="65" d="100"/>
        </p:scale>
        <p:origin x="942" y="6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F05BB-6F79-462A-9F63-FCF0C3622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8682B0-5C92-4871-BD7A-16A8EA71A380}">
      <dgm:prSet phldrT="[Text]"/>
      <dgm:spPr/>
      <dgm:t>
        <a:bodyPr/>
        <a:lstStyle/>
        <a:p>
          <a:r>
            <a:rPr lang="en-US" dirty="0" err="1" smtClean="0"/>
            <a:t>Mr.Nguyễn</a:t>
          </a:r>
          <a:r>
            <a:rPr lang="en-US" dirty="0" smtClean="0"/>
            <a:t> Đức Lợi</a:t>
          </a:r>
          <a:endParaRPr lang="en-US" dirty="0"/>
        </a:p>
      </dgm:t>
    </dgm:pt>
    <dgm:pt modelId="{DE0CB6C8-C4FB-4D54-B052-FA1D3F0AB047}" type="parTrans" cxnId="{BE7FD78C-6C96-43B6-ADD5-2BCECE35B0C0}">
      <dgm:prSet/>
      <dgm:spPr/>
      <dgm:t>
        <a:bodyPr/>
        <a:lstStyle/>
        <a:p>
          <a:endParaRPr lang="en-US"/>
        </a:p>
      </dgm:t>
    </dgm:pt>
    <dgm:pt modelId="{FD337D20-FDA8-4F5F-98C9-905CEFB7CE5C}" type="sibTrans" cxnId="{BE7FD78C-6C96-43B6-ADD5-2BCECE35B0C0}">
      <dgm:prSet/>
      <dgm:spPr/>
      <dgm:t>
        <a:bodyPr/>
        <a:lstStyle/>
        <a:p>
          <a:endParaRPr lang="en-US"/>
        </a:p>
      </dgm:t>
    </dgm:pt>
    <dgm:pt modelId="{AFB2126C-D6AE-4703-A764-7F5A2C8A4DEC}">
      <dgm:prSet phldrT="[Text]"/>
      <dgm:spPr/>
      <dgm:t>
        <a:bodyPr/>
        <a:lstStyle/>
        <a:p>
          <a:r>
            <a:rPr lang="en-US" dirty="0" smtClean="0"/>
            <a:t>Supervisor</a:t>
          </a:r>
          <a:endParaRPr lang="en-US" dirty="0"/>
        </a:p>
      </dgm:t>
    </dgm:pt>
    <dgm:pt modelId="{205B2211-EDE8-4745-8C78-B23C76DFE341}" type="parTrans" cxnId="{82F4F5A2-5F0F-4597-A7CF-1A516450F479}">
      <dgm:prSet/>
      <dgm:spPr/>
      <dgm:t>
        <a:bodyPr/>
        <a:lstStyle/>
        <a:p>
          <a:endParaRPr lang="en-US"/>
        </a:p>
      </dgm:t>
    </dgm:pt>
    <dgm:pt modelId="{ACF51C13-E325-4FE1-A6DD-0BB61A93CD3A}" type="sibTrans" cxnId="{82F4F5A2-5F0F-4597-A7CF-1A516450F479}">
      <dgm:prSet/>
      <dgm:spPr/>
      <dgm:t>
        <a:bodyPr/>
        <a:lstStyle/>
        <a:p>
          <a:endParaRPr lang="en-US"/>
        </a:p>
      </dgm:t>
    </dgm:pt>
    <dgm:pt modelId="{3A2510FF-84E3-46E7-97B4-4B656431EA14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Nguyễn Minh Trung</a:t>
          </a:r>
          <a:endParaRPr lang="en-US" dirty="0"/>
        </a:p>
      </dgm:t>
    </dgm:pt>
    <dgm:pt modelId="{039B44C9-E2A3-44B5-8D67-B4103574A78B}" type="parTrans" cxnId="{7C6D1AE5-CB5A-465C-9870-294C8240C6E4}">
      <dgm:prSet/>
      <dgm:spPr/>
      <dgm:t>
        <a:bodyPr/>
        <a:lstStyle/>
        <a:p>
          <a:endParaRPr lang="en-US"/>
        </a:p>
      </dgm:t>
    </dgm:pt>
    <dgm:pt modelId="{9E841B98-5868-4F1D-9110-885E2C4DBD8A}" type="sibTrans" cxnId="{7C6D1AE5-CB5A-465C-9870-294C8240C6E4}">
      <dgm:prSet/>
      <dgm:spPr/>
      <dgm:t>
        <a:bodyPr/>
        <a:lstStyle/>
        <a:p>
          <a:endParaRPr lang="en-US"/>
        </a:p>
      </dgm:t>
    </dgm:pt>
    <dgm:pt modelId="{5A3D0569-1128-4CBA-8D5B-5FAEA646FD76}">
      <dgm:prSet phldrT="[Text]"/>
      <dgm:spPr/>
      <dgm:t>
        <a:bodyPr/>
        <a:lstStyle/>
        <a:p>
          <a:r>
            <a:rPr lang="en-US" dirty="0" smtClean="0"/>
            <a:t>Firmware: System architecture &amp; interface protocol</a:t>
          </a:r>
          <a:endParaRPr lang="en-US" dirty="0"/>
        </a:p>
      </dgm:t>
    </dgm:pt>
    <dgm:pt modelId="{1B4CE9C4-56FD-4B86-B0A9-8EEA62E339B7}" type="parTrans" cxnId="{6E337F64-6376-4F5C-9C45-C1D75D75B5CB}">
      <dgm:prSet/>
      <dgm:spPr/>
      <dgm:t>
        <a:bodyPr/>
        <a:lstStyle/>
        <a:p>
          <a:endParaRPr lang="en-US"/>
        </a:p>
      </dgm:t>
    </dgm:pt>
    <dgm:pt modelId="{A17DEFFD-00C3-4E62-9F04-2CD022C2C086}" type="sibTrans" cxnId="{6E337F64-6376-4F5C-9C45-C1D75D75B5CB}">
      <dgm:prSet/>
      <dgm:spPr/>
      <dgm:t>
        <a:bodyPr/>
        <a:lstStyle/>
        <a:p>
          <a:endParaRPr lang="en-US"/>
        </a:p>
      </dgm:t>
    </dgm:pt>
    <dgm:pt modelId="{C636EE67-8ABD-4FC0-B946-23BC39703799}">
      <dgm:prSet phldrT="[Text]"/>
      <dgm:spPr/>
      <dgm:t>
        <a:bodyPr/>
        <a:lstStyle/>
        <a:p>
          <a:r>
            <a:rPr lang="en-US" dirty="0" smtClean="0"/>
            <a:t>Software: Android Application</a:t>
          </a:r>
          <a:endParaRPr lang="en-US" dirty="0"/>
        </a:p>
      </dgm:t>
    </dgm:pt>
    <dgm:pt modelId="{46CD7236-CB4B-42C5-A68F-F489A89321AC}" type="parTrans" cxnId="{AC24E942-9CDB-41CD-A8CB-5CB08AE79023}">
      <dgm:prSet/>
      <dgm:spPr/>
      <dgm:t>
        <a:bodyPr/>
        <a:lstStyle/>
        <a:p>
          <a:endParaRPr lang="en-US"/>
        </a:p>
      </dgm:t>
    </dgm:pt>
    <dgm:pt modelId="{7FFEC3A5-F0D3-4106-AE5A-F3AFF0A996D8}" type="sibTrans" cxnId="{AC24E942-9CDB-41CD-A8CB-5CB08AE79023}">
      <dgm:prSet/>
      <dgm:spPr/>
      <dgm:t>
        <a:bodyPr/>
        <a:lstStyle/>
        <a:p>
          <a:endParaRPr lang="en-US"/>
        </a:p>
      </dgm:t>
    </dgm:pt>
    <dgm:pt modelId="{78A68719-7FD4-44E8-9AF4-005E31F2985B}">
      <dgm:prSet phldrT="[Text]"/>
      <dgm:spPr/>
      <dgm:t>
        <a:bodyPr/>
        <a:lstStyle/>
        <a:p>
          <a:r>
            <a:rPr lang="en-US" dirty="0" smtClean="0"/>
            <a:t>Bùi Phú Hiệp</a:t>
          </a:r>
          <a:endParaRPr lang="en-US" dirty="0"/>
        </a:p>
      </dgm:t>
    </dgm:pt>
    <dgm:pt modelId="{F2FDD084-7F88-4ABE-82C9-86C110140A01}" type="parTrans" cxnId="{405972A9-27A9-4ADC-B9AB-12AE98D25AB0}">
      <dgm:prSet/>
      <dgm:spPr/>
      <dgm:t>
        <a:bodyPr/>
        <a:lstStyle/>
        <a:p>
          <a:endParaRPr lang="en-US"/>
        </a:p>
      </dgm:t>
    </dgm:pt>
    <dgm:pt modelId="{ED82D2A5-16D7-4570-93CB-CF7843C80401}" type="sibTrans" cxnId="{405972A9-27A9-4ADC-B9AB-12AE98D25AB0}">
      <dgm:prSet/>
      <dgm:spPr/>
      <dgm:t>
        <a:bodyPr/>
        <a:lstStyle/>
        <a:p>
          <a:endParaRPr lang="en-US"/>
        </a:p>
      </dgm:t>
    </dgm:pt>
    <dgm:pt modelId="{3A29BB9C-2F10-428E-9E33-D4678CF2542C}">
      <dgm:prSet phldrT="[Text]"/>
      <dgm:spPr/>
      <dgm:t>
        <a:bodyPr/>
        <a:lstStyle/>
        <a:p>
          <a:r>
            <a:rPr lang="en-US" dirty="0" smtClean="0"/>
            <a:t>Nguyễn </a:t>
          </a:r>
          <a:r>
            <a:rPr lang="en-US" dirty="0" err="1" smtClean="0"/>
            <a:t>Đỗ</a:t>
          </a:r>
          <a:r>
            <a:rPr lang="en-US" dirty="0" smtClean="0"/>
            <a:t> </a:t>
          </a:r>
          <a:r>
            <a:rPr lang="en-US" dirty="0" err="1" smtClean="0"/>
            <a:t>Phương</a:t>
          </a:r>
          <a:r>
            <a:rPr lang="en-US" dirty="0" smtClean="0"/>
            <a:t> Huy</a:t>
          </a:r>
          <a:endParaRPr lang="en-US" dirty="0"/>
        </a:p>
      </dgm:t>
    </dgm:pt>
    <dgm:pt modelId="{967029D4-F887-4A11-BEEA-69E4F2DEFCDF}" type="parTrans" cxnId="{C867A2B6-4B6B-4ED4-B34A-90BB21E2F344}">
      <dgm:prSet/>
      <dgm:spPr/>
      <dgm:t>
        <a:bodyPr/>
        <a:lstStyle/>
        <a:p>
          <a:endParaRPr lang="en-US"/>
        </a:p>
      </dgm:t>
    </dgm:pt>
    <dgm:pt modelId="{1B3AF8BB-5CA8-4E06-8FB1-52FCF28377FA}" type="sibTrans" cxnId="{C867A2B6-4B6B-4ED4-B34A-90BB21E2F344}">
      <dgm:prSet/>
      <dgm:spPr/>
      <dgm:t>
        <a:bodyPr/>
        <a:lstStyle/>
        <a:p>
          <a:endParaRPr lang="en-US"/>
        </a:p>
      </dgm:t>
    </dgm:pt>
    <dgm:pt modelId="{688919A9-EF0C-491A-83AF-8E3A17FD86F9}">
      <dgm:prSet phldrT="[Text]"/>
      <dgm:spPr/>
      <dgm:t>
        <a:bodyPr/>
        <a:lstStyle/>
        <a:p>
          <a:r>
            <a:rPr lang="en-US" dirty="0" smtClean="0"/>
            <a:t>Hardware: Design &amp; Implement</a:t>
          </a:r>
          <a:endParaRPr lang="en-US" dirty="0"/>
        </a:p>
      </dgm:t>
    </dgm:pt>
    <dgm:pt modelId="{54C0519A-F61E-4E79-988C-85BE5718F42C}" type="parTrans" cxnId="{2B752EB9-5696-48CA-9FAF-07115207CF25}">
      <dgm:prSet/>
      <dgm:spPr/>
      <dgm:t>
        <a:bodyPr/>
        <a:lstStyle/>
        <a:p>
          <a:endParaRPr lang="en-US"/>
        </a:p>
      </dgm:t>
    </dgm:pt>
    <dgm:pt modelId="{684ABCA0-3FD1-436C-903D-DE14B2760B22}" type="sibTrans" cxnId="{2B752EB9-5696-48CA-9FAF-07115207CF25}">
      <dgm:prSet/>
      <dgm:spPr/>
      <dgm:t>
        <a:bodyPr/>
        <a:lstStyle/>
        <a:p>
          <a:endParaRPr lang="en-US"/>
        </a:p>
      </dgm:t>
    </dgm:pt>
    <dgm:pt modelId="{2013234F-7B13-4557-9928-EA4A8BB9A279}">
      <dgm:prSet phldrT="[Text]"/>
      <dgm:spPr/>
      <dgm:t>
        <a:bodyPr/>
        <a:lstStyle/>
        <a:p>
          <a:r>
            <a:rPr lang="en-US" dirty="0" smtClean="0"/>
            <a:t>Software: Web Server</a:t>
          </a:r>
          <a:endParaRPr lang="en-US" dirty="0"/>
        </a:p>
      </dgm:t>
    </dgm:pt>
    <dgm:pt modelId="{0726B021-5FE3-4924-B664-F4E98B9ABD9B}" type="parTrans" cxnId="{A45A86BA-AF91-4A4D-8673-8521BADE2D10}">
      <dgm:prSet/>
      <dgm:spPr/>
      <dgm:t>
        <a:bodyPr/>
        <a:lstStyle/>
        <a:p>
          <a:endParaRPr lang="en-US"/>
        </a:p>
      </dgm:t>
    </dgm:pt>
    <dgm:pt modelId="{8AE6107F-069F-484A-BC26-72F6017B321A}" type="sibTrans" cxnId="{A45A86BA-AF91-4A4D-8673-8521BADE2D10}">
      <dgm:prSet/>
      <dgm:spPr/>
      <dgm:t>
        <a:bodyPr/>
        <a:lstStyle/>
        <a:p>
          <a:endParaRPr lang="en-US"/>
        </a:p>
      </dgm:t>
    </dgm:pt>
    <dgm:pt modelId="{7473B965-E7D8-4A6C-A159-2E26548C641B}">
      <dgm:prSet phldrT="[Text]"/>
      <dgm:spPr/>
      <dgm:t>
        <a:bodyPr/>
        <a:lstStyle/>
        <a:p>
          <a:r>
            <a:rPr lang="en-US" dirty="0" smtClean="0"/>
            <a:t>Hardware: Implement</a:t>
          </a:r>
          <a:endParaRPr lang="en-US" dirty="0"/>
        </a:p>
      </dgm:t>
    </dgm:pt>
    <dgm:pt modelId="{DD8E1724-5C4A-4317-9C39-36E9659024F2}" type="parTrans" cxnId="{56F2F1CA-6AB1-42A2-AC2B-A70872BA8862}">
      <dgm:prSet/>
      <dgm:spPr/>
      <dgm:t>
        <a:bodyPr/>
        <a:lstStyle/>
        <a:p>
          <a:endParaRPr lang="en-US"/>
        </a:p>
      </dgm:t>
    </dgm:pt>
    <dgm:pt modelId="{85428CED-3DA1-4C17-A5CB-2228BFC6AC35}" type="sibTrans" cxnId="{56F2F1CA-6AB1-42A2-AC2B-A70872BA8862}">
      <dgm:prSet/>
      <dgm:spPr/>
      <dgm:t>
        <a:bodyPr/>
        <a:lstStyle/>
        <a:p>
          <a:endParaRPr lang="en-US"/>
        </a:p>
      </dgm:t>
    </dgm:pt>
    <dgm:pt modelId="{67CD6434-8F6B-4939-8DD9-02AD99F3987D}">
      <dgm:prSet phldrT="[Text]"/>
      <dgm:spPr/>
      <dgm:t>
        <a:bodyPr/>
        <a:lstStyle/>
        <a:p>
          <a:r>
            <a:rPr lang="en-US" dirty="0" smtClean="0"/>
            <a:t>Testing: Design and Execute</a:t>
          </a:r>
          <a:endParaRPr lang="en-US" dirty="0"/>
        </a:p>
      </dgm:t>
    </dgm:pt>
    <dgm:pt modelId="{3ABDD7F2-7AB7-4472-AC15-4B91EF8B48E4}" type="parTrans" cxnId="{1B78D305-49D2-4722-A5DB-0DA4440BB6A5}">
      <dgm:prSet/>
      <dgm:spPr/>
      <dgm:t>
        <a:bodyPr/>
        <a:lstStyle/>
        <a:p>
          <a:endParaRPr lang="en-US"/>
        </a:p>
      </dgm:t>
    </dgm:pt>
    <dgm:pt modelId="{09F7767B-0CC9-4B22-A574-4B82DF0426C6}" type="sibTrans" cxnId="{1B78D305-49D2-4722-A5DB-0DA4440BB6A5}">
      <dgm:prSet/>
      <dgm:spPr/>
      <dgm:t>
        <a:bodyPr/>
        <a:lstStyle/>
        <a:p>
          <a:endParaRPr lang="en-US"/>
        </a:p>
      </dgm:t>
    </dgm:pt>
    <dgm:pt modelId="{A4FB5401-B0CE-4350-9670-906A27363967}" type="pres">
      <dgm:prSet presAssocID="{CD6F05BB-6F79-462A-9F63-FCF0C3622F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65D33-DF62-4220-B863-85C89A7D5CE8}" type="pres">
      <dgm:prSet presAssocID="{E38682B0-5C92-4871-BD7A-16A8EA71A38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F3773-474C-4D4F-A51F-0E7824155C6A}" type="pres">
      <dgm:prSet presAssocID="{E38682B0-5C92-4871-BD7A-16A8EA71A380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995D4-2F3A-45E3-AD9C-AFE05C029EA9}" type="pres">
      <dgm:prSet presAssocID="{3A2510FF-84E3-46E7-97B4-4B656431EA1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C3895-AFAE-4A9B-AD09-4CDC02EF9D15}" type="pres">
      <dgm:prSet presAssocID="{3A2510FF-84E3-46E7-97B4-4B656431EA1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F5D92-E0D6-4D94-8F8B-740132A04AD2}" type="pres">
      <dgm:prSet presAssocID="{78A68719-7FD4-44E8-9AF4-005E31F2985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85A0-B287-4F63-AD59-3C8EEC7DC7CE}" type="pres">
      <dgm:prSet presAssocID="{78A68719-7FD4-44E8-9AF4-005E31F2985B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74C492-6EC8-4693-AA5F-923467A68245}" type="pres">
      <dgm:prSet presAssocID="{3A29BB9C-2F10-428E-9E33-D4678CF254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76393-FE7D-451F-B9BC-A8083DA83AE7}" type="pres">
      <dgm:prSet presAssocID="{3A29BB9C-2F10-428E-9E33-D4678CF2542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972A9-27A9-4ADC-B9AB-12AE98D25AB0}" srcId="{CD6F05BB-6F79-462A-9F63-FCF0C3622F06}" destId="{78A68719-7FD4-44E8-9AF4-005E31F2985B}" srcOrd="2" destOrd="0" parTransId="{F2FDD084-7F88-4ABE-82C9-86C110140A01}" sibTransId="{ED82D2A5-16D7-4570-93CB-CF7843C80401}"/>
    <dgm:cxn modelId="{56F2F1CA-6AB1-42A2-AC2B-A70872BA8862}" srcId="{3A29BB9C-2F10-428E-9E33-D4678CF2542C}" destId="{7473B965-E7D8-4A6C-A159-2E26548C641B}" srcOrd="0" destOrd="0" parTransId="{DD8E1724-5C4A-4317-9C39-36E9659024F2}" sibTransId="{85428CED-3DA1-4C17-A5CB-2228BFC6AC35}"/>
    <dgm:cxn modelId="{AC24E942-9CDB-41CD-A8CB-5CB08AE79023}" srcId="{3A2510FF-84E3-46E7-97B4-4B656431EA14}" destId="{C636EE67-8ABD-4FC0-B946-23BC39703799}" srcOrd="1" destOrd="0" parTransId="{46CD7236-CB4B-42C5-A68F-F489A89321AC}" sibTransId="{7FFEC3A5-F0D3-4106-AE5A-F3AFF0A996D8}"/>
    <dgm:cxn modelId="{2B752EB9-5696-48CA-9FAF-07115207CF25}" srcId="{78A68719-7FD4-44E8-9AF4-005E31F2985B}" destId="{688919A9-EF0C-491A-83AF-8E3A17FD86F9}" srcOrd="0" destOrd="0" parTransId="{54C0519A-F61E-4E79-988C-85BE5718F42C}" sibTransId="{684ABCA0-3FD1-436C-903D-DE14B2760B22}"/>
    <dgm:cxn modelId="{C867A2B6-4B6B-4ED4-B34A-90BB21E2F344}" srcId="{CD6F05BB-6F79-462A-9F63-FCF0C3622F06}" destId="{3A29BB9C-2F10-428E-9E33-D4678CF2542C}" srcOrd="3" destOrd="0" parTransId="{967029D4-F887-4A11-BEEA-69E4F2DEFCDF}" sibTransId="{1B3AF8BB-5CA8-4E06-8FB1-52FCF28377FA}"/>
    <dgm:cxn modelId="{CE926DD6-E22F-4705-9F14-16C258E7170E}" type="presOf" srcId="{5A3D0569-1128-4CBA-8D5B-5FAEA646FD76}" destId="{AB9C3895-AFAE-4A9B-AD09-4CDC02EF9D15}" srcOrd="0" destOrd="0" presId="urn:microsoft.com/office/officeart/2005/8/layout/vList2"/>
    <dgm:cxn modelId="{7C6D1AE5-CB5A-465C-9870-294C8240C6E4}" srcId="{CD6F05BB-6F79-462A-9F63-FCF0C3622F06}" destId="{3A2510FF-84E3-46E7-97B4-4B656431EA14}" srcOrd="1" destOrd="0" parTransId="{039B44C9-E2A3-44B5-8D67-B4103574A78B}" sibTransId="{9E841B98-5868-4F1D-9110-885E2C4DBD8A}"/>
    <dgm:cxn modelId="{EB83E38E-9656-425D-8660-65589440301E}" type="presOf" srcId="{3A2510FF-84E3-46E7-97B4-4B656431EA14}" destId="{1AF995D4-2F3A-45E3-AD9C-AFE05C029EA9}" srcOrd="0" destOrd="0" presId="urn:microsoft.com/office/officeart/2005/8/layout/vList2"/>
    <dgm:cxn modelId="{BCAC4BCA-B5D9-44A2-AE82-BE1AE83AD8AB}" type="presOf" srcId="{3A29BB9C-2F10-428E-9E33-D4678CF2542C}" destId="{8174C492-6EC8-4693-AA5F-923467A68245}" srcOrd="0" destOrd="0" presId="urn:microsoft.com/office/officeart/2005/8/layout/vList2"/>
    <dgm:cxn modelId="{53D5A921-92DC-4AF4-81FF-05579987A5FF}" type="presOf" srcId="{E38682B0-5C92-4871-BD7A-16A8EA71A380}" destId="{DAF65D33-DF62-4220-B863-85C89A7D5CE8}" srcOrd="0" destOrd="0" presId="urn:microsoft.com/office/officeart/2005/8/layout/vList2"/>
    <dgm:cxn modelId="{95BAE86F-965C-4754-A73A-7476072ADD1F}" type="presOf" srcId="{AFB2126C-D6AE-4703-A764-7F5A2C8A4DEC}" destId="{740F3773-474C-4D4F-A51F-0E7824155C6A}" srcOrd="0" destOrd="0" presId="urn:microsoft.com/office/officeart/2005/8/layout/vList2"/>
    <dgm:cxn modelId="{B7513843-BCB9-4B46-8B3E-A83BB5FDAFCC}" type="presOf" srcId="{7473B965-E7D8-4A6C-A159-2E26548C641B}" destId="{C7476393-FE7D-451F-B9BC-A8083DA83AE7}" srcOrd="0" destOrd="0" presId="urn:microsoft.com/office/officeart/2005/8/layout/vList2"/>
    <dgm:cxn modelId="{1B78D305-49D2-4722-A5DB-0DA4440BB6A5}" srcId="{3A29BB9C-2F10-428E-9E33-D4678CF2542C}" destId="{67CD6434-8F6B-4939-8DD9-02AD99F3987D}" srcOrd="1" destOrd="0" parTransId="{3ABDD7F2-7AB7-4472-AC15-4B91EF8B48E4}" sibTransId="{09F7767B-0CC9-4B22-A574-4B82DF0426C6}"/>
    <dgm:cxn modelId="{A66A0676-3A2E-44C8-8DBF-479BD749DC3F}" type="presOf" srcId="{67CD6434-8F6B-4939-8DD9-02AD99F3987D}" destId="{C7476393-FE7D-451F-B9BC-A8083DA83AE7}" srcOrd="0" destOrd="1" presId="urn:microsoft.com/office/officeart/2005/8/layout/vList2"/>
    <dgm:cxn modelId="{839EE6D1-80FD-44AF-B5AC-C8C4114A5556}" type="presOf" srcId="{688919A9-EF0C-491A-83AF-8E3A17FD86F9}" destId="{DA3A85A0-B287-4F63-AD59-3C8EEC7DC7CE}" srcOrd="0" destOrd="0" presId="urn:microsoft.com/office/officeart/2005/8/layout/vList2"/>
    <dgm:cxn modelId="{B9CB73E7-4DD6-42B2-8697-D6E9FCA3F914}" type="presOf" srcId="{2013234F-7B13-4557-9928-EA4A8BB9A279}" destId="{DA3A85A0-B287-4F63-AD59-3C8EEC7DC7CE}" srcOrd="0" destOrd="1" presId="urn:microsoft.com/office/officeart/2005/8/layout/vList2"/>
    <dgm:cxn modelId="{B059D223-F5ED-457C-AC44-50526239ADB9}" type="presOf" srcId="{C636EE67-8ABD-4FC0-B946-23BC39703799}" destId="{AB9C3895-AFAE-4A9B-AD09-4CDC02EF9D15}" srcOrd="0" destOrd="1" presId="urn:microsoft.com/office/officeart/2005/8/layout/vList2"/>
    <dgm:cxn modelId="{6E337F64-6376-4F5C-9C45-C1D75D75B5CB}" srcId="{3A2510FF-84E3-46E7-97B4-4B656431EA14}" destId="{5A3D0569-1128-4CBA-8D5B-5FAEA646FD76}" srcOrd="0" destOrd="0" parTransId="{1B4CE9C4-56FD-4B86-B0A9-8EEA62E339B7}" sibTransId="{A17DEFFD-00C3-4E62-9F04-2CD022C2C086}"/>
    <dgm:cxn modelId="{BE7FD78C-6C96-43B6-ADD5-2BCECE35B0C0}" srcId="{CD6F05BB-6F79-462A-9F63-FCF0C3622F06}" destId="{E38682B0-5C92-4871-BD7A-16A8EA71A380}" srcOrd="0" destOrd="0" parTransId="{DE0CB6C8-C4FB-4D54-B052-FA1D3F0AB047}" sibTransId="{FD337D20-FDA8-4F5F-98C9-905CEFB7CE5C}"/>
    <dgm:cxn modelId="{F1D85FD5-03E7-43F6-AD0C-78D03EB701C2}" type="presOf" srcId="{CD6F05BB-6F79-462A-9F63-FCF0C3622F06}" destId="{A4FB5401-B0CE-4350-9670-906A27363967}" srcOrd="0" destOrd="0" presId="urn:microsoft.com/office/officeart/2005/8/layout/vList2"/>
    <dgm:cxn modelId="{CDB47C81-DB3F-4ABC-AEB4-554797D57B88}" type="presOf" srcId="{78A68719-7FD4-44E8-9AF4-005E31F2985B}" destId="{6F4F5D92-E0D6-4D94-8F8B-740132A04AD2}" srcOrd="0" destOrd="0" presId="urn:microsoft.com/office/officeart/2005/8/layout/vList2"/>
    <dgm:cxn modelId="{82F4F5A2-5F0F-4597-A7CF-1A516450F479}" srcId="{E38682B0-5C92-4871-BD7A-16A8EA71A380}" destId="{AFB2126C-D6AE-4703-A764-7F5A2C8A4DEC}" srcOrd="0" destOrd="0" parTransId="{205B2211-EDE8-4745-8C78-B23C76DFE341}" sibTransId="{ACF51C13-E325-4FE1-A6DD-0BB61A93CD3A}"/>
    <dgm:cxn modelId="{A45A86BA-AF91-4A4D-8673-8521BADE2D10}" srcId="{78A68719-7FD4-44E8-9AF4-005E31F2985B}" destId="{2013234F-7B13-4557-9928-EA4A8BB9A279}" srcOrd="1" destOrd="0" parTransId="{0726B021-5FE3-4924-B664-F4E98B9ABD9B}" sibTransId="{8AE6107F-069F-484A-BC26-72F6017B321A}"/>
    <dgm:cxn modelId="{961900AD-4969-442E-AAAC-4897307E8CA4}" type="presParOf" srcId="{A4FB5401-B0CE-4350-9670-906A27363967}" destId="{DAF65D33-DF62-4220-B863-85C89A7D5CE8}" srcOrd="0" destOrd="0" presId="urn:microsoft.com/office/officeart/2005/8/layout/vList2"/>
    <dgm:cxn modelId="{DD2DFAFE-519E-4400-B821-809EA9E8DF06}" type="presParOf" srcId="{A4FB5401-B0CE-4350-9670-906A27363967}" destId="{740F3773-474C-4D4F-A51F-0E7824155C6A}" srcOrd="1" destOrd="0" presId="urn:microsoft.com/office/officeart/2005/8/layout/vList2"/>
    <dgm:cxn modelId="{CF9E428D-5CA0-4CBA-BB90-A833DEE01596}" type="presParOf" srcId="{A4FB5401-B0CE-4350-9670-906A27363967}" destId="{1AF995D4-2F3A-45E3-AD9C-AFE05C029EA9}" srcOrd="2" destOrd="0" presId="urn:microsoft.com/office/officeart/2005/8/layout/vList2"/>
    <dgm:cxn modelId="{1E23899F-D1D6-417A-B845-90C9E3FFEC03}" type="presParOf" srcId="{A4FB5401-B0CE-4350-9670-906A27363967}" destId="{AB9C3895-AFAE-4A9B-AD09-4CDC02EF9D15}" srcOrd="3" destOrd="0" presId="urn:microsoft.com/office/officeart/2005/8/layout/vList2"/>
    <dgm:cxn modelId="{A5B74743-487F-4928-AE8E-A659F5381DA2}" type="presParOf" srcId="{A4FB5401-B0CE-4350-9670-906A27363967}" destId="{6F4F5D92-E0D6-4D94-8F8B-740132A04AD2}" srcOrd="4" destOrd="0" presId="urn:microsoft.com/office/officeart/2005/8/layout/vList2"/>
    <dgm:cxn modelId="{5E0349EE-4CC0-4C30-859E-4D2E93593ED9}" type="presParOf" srcId="{A4FB5401-B0CE-4350-9670-906A27363967}" destId="{DA3A85A0-B287-4F63-AD59-3C8EEC7DC7CE}" srcOrd="5" destOrd="0" presId="urn:microsoft.com/office/officeart/2005/8/layout/vList2"/>
    <dgm:cxn modelId="{BCEBCAE2-69B2-43C4-BB4C-1F31A22FFEF9}" type="presParOf" srcId="{A4FB5401-B0CE-4350-9670-906A27363967}" destId="{8174C492-6EC8-4693-AA5F-923467A68245}" srcOrd="6" destOrd="0" presId="urn:microsoft.com/office/officeart/2005/8/layout/vList2"/>
    <dgm:cxn modelId="{E3B2BB32-77B2-4854-A243-72D1E1946A3E}" type="presParOf" srcId="{A4FB5401-B0CE-4350-9670-906A27363967}" destId="{C7476393-FE7D-451F-B9BC-A8083DA83AE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65D33-DF62-4220-B863-85C89A7D5CE8}">
      <dsp:nvSpPr>
        <dsp:cNvPr id="0" name=""/>
        <dsp:cNvSpPr/>
      </dsp:nvSpPr>
      <dsp:spPr>
        <a:xfrm>
          <a:off x="0" y="33041"/>
          <a:ext cx="6242421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Mr.Nguyễn</a:t>
          </a:r>
          <a:r>
            <a:rPr lang="en-US" sz="2000" kern="1200" dirty="0" smtClean="0"/>
            <a:t> Đức Lợi</a:t>
          </a:r>
          <a:endParaRPr lang="en-US" sz="2000" kern="1200" dirty="0"/>
        </a:p>
      </dsp:txBody>
      <dsp:txXfrm>
        <a:off x="25130" y="58171"/>
        <a:ext cx="6192161" cy="464540"/>
      </dsp:txXfrm>
    </dsp:sp>
    <dsp:sp modelId="{740F3773-474C-4D4F-A51F-0E7824155C6A}">
      <dsp:nvSpPr>
        <dsp:cNvPr id="0" name=""/>
        <dsp:cNvSpPr/>
      </dsp:nvSpPr>
      <dsp:spPr>
        <a:xfrm>
          <a:off x="0" y="547841"/>
          <a:ext cx="624242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9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Supervisor</a:t>
          </a:r>
          <a:endParaRPr lang="en-US" sz="1600" kern="1200" dirty="0"/>
        </a:p>
      </dsp:txBody>
      <dsp:txXfrm>
        <a:off x="0" y="547841"/>
        <a:ext cx="6242421" cy="331200"/>
      </dsp:txXfrm>
    </dsp:sp>
    <dsp:sp modelId="{1AF995D4-2F3A-45E3-AD9C-AFE05C029EA9}">
      <dsp:nvSpPr>
        <dsp:cNvPr id="0" name=""/>
        <dsp:cNvSpPr/>
      </dsp:nvSpPr>
      <dsp:spPr>
        <a:xfrm>
          <a:off x="0" y="879041"/>
          <a:ext cx="6242421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Trần</a:t>
          </a:r>
          <a:r>
            <a:rPr lang="en-US" sz="2000" kern="1200" dirty="0" smtClean="0"/>
            <a:t> Nguyễn Minh Trung</a:t>
          </a:r>
          <a:endParaRPr lang="en-US" sz="2000" kern="1200" dirty="0"/>
        </a:p>
      </dsp:txBody>
      <dsp:txXfrm>
        <a:off x="25130" y="904171"/>
        <a:ext cx="6192161" cy="464540"/>
      </dsp:txXfrm>
    </dsp:sp>
    <dsp:sp modelId="{AB9C3895-AFAE-4A9B-AD09-4CDC02EF9D15}">
      <dsp:nvSpPr>
        <dsp:cNvPr id="0" name=""/>
        <dsp:cNvSpPr/>
      </dsp:nvSpPr>
      <dsp:spPr>
        <a:xfrm>
          <a:off x="0" y="1393841"/>
          <a:ext cx="6242421" cy="60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9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Firmware: System architecture &amp; interface protocol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Software: Android Application</a:t>
          </a:r>
          <a:endParaRPr lang="en-US" sz="1600" kern="1200" dirty="0"/>
        </a:p>
      </dsp:txBody>
      <dsp:txXfrm>
        <a:off x="0" y="1393841"/>
        <a:ext cx="6242421" cy="600300"/>
      </dsp:txXfrm>
    </dsp:sp>
    <dsp:sp modelId="{6F4F5D92-E0D6-4D94-8F8B-740132A04AD2}">
      <dsp:nvSpPr>
        <dsp:cNvPr id="0" name=""/>
        <dsp:cNvSpPr/>
      </dsp:nvSpPr>
      <dsp:spPr>
        <a:xfrm>
          <a:off x="0" y="1994141"/>
          <a:ext cx="6242421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Bùi Phú Hiệp</a:t>
          </a:r>
          <a:endParaRPr lang="en-US" sz="2000" kern="1200" dirty="0"/>
        </a:p>
      </dsp:txBody>
      <dsp:txXfrm>
        <a:off x="25130" y="2019271"/>
        <a:ext cx="6192161" cy="464540"/>
      </dsp:txXfrm>
    </dsp:sp>
    <dsp:sp modelId="{DA3A85A0-B287-4F63-AD59-3C8EEC7DC7CE}">
      <dsp:nvSpPr>
        <dsp:cNvPr id="0" name=""/>
        <dsp:cNvSpPr/>
      </dsp:nvSpPr>
      <dsp:spPr>
        <a:xfrm>
          <a:off x="0" y="2508941"/>
          <a:ext cx="6242421" cy="60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9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Hardware: Design &amp; Implement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Software: Web Server</a:t>
          </a:r>
          <a:endParaRPr lang="en-US" sz="1600" kern="1200" dirty="0"/>
        </a:p>
      </dsp:txBody>
      <dsp:txXfrm>
        <a:off x="0" y="2508941"/>
        <a:ext cx="6242421" cy="600300"/>
      </dsp:txXfrm>
    </dsp:sp>
    <dsp:sp modelId="{8174C492-6EC8-4693-AA5F-923467A68245}">
      <dsp:nvSpPr>
        <dsp:cNvPr id="0" name=""/>
        <dsp:cNvSpPr/>
      </dsp:nvSpPr>
      <dsp:spPr>
        <a:xfrm>
          <a:off x="0" y="3109241"/>
          <a:ext cx="6242421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Nguyễn </a:t>
          </a:r>
          <a:r>
            <a:rPr lang="en-US" sz="2000" kern="1200" dirty="0" err="1" smtClean="0"/>
            <a:t>Đỗ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Phương</a:t>
          </a:r>
          <a:r>
            <a:rPr lang="en-US" sz="2000" kern="1200" dirty="0" smtClean="0"/>
            <a:t> Huy</a:t>
          </a:r>
          <a:endParaRPr lang="en-US" sz="2000" kern="1200" dirty="0"/>
        </a:p>
      </dsp:txBody>
      <dsp:txXfrm>
        <a:off x="25130" y="3134371"/>
        <a:ext cx="6192161" cy="464540"/>
      </dsp:txXfrm>
    </dsp:sp>
    <dsp:sp modelId="{C7476393-FE7D-451F-B9BC-A8083DA83AE7}">
      <dsp:nvSpPr>
        <dsp:cNvPr id="0" name=""/>
        <dsp:cNvSpPr/>
      </dsp:nvSpPr>
      <dsp:spPr>
        <a:xfrm>
          <a:off x="0" y="3624041"/>
          <a:ext cx="6242421" cy="60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9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Hardware: Implement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Testing: Design and Execute</a:t>
          </a:r>
          <a:endParaRPr lang="en-US" sz="1600" kern="1200" dirty="0"/>
        </a:p>
      </dsp:txBody>
      <dsp:txXfrm>
        <a:off x="0" y="3624041"/>
        <a:ext cx="6242421" cy="600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04/25/2017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04/25/2017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</a:t>
            </a:r>
            <a:r>
              <a:rPr lang="en-US" dirty="0" err="1" smtClean="0"/>
              <a:t>bãi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kiến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bãi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4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đất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11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 vehicle approaches the sensor, the sensor would experience uniform field.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as the vehicle passes over the sensor it distorts the earth’s magnetic field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sensor captures this variable pattern as the vehicle passes through.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4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Base - Arduino</a:t>
            </a:r>
          </a:p>
          <a:p>
            <a:r>
              <a:rPr lang="en-US" dirty="0" smtClean="0"/>
              <a:t>2: Collector - Led GND</a:t>
            </a:r>
            <a:br>
              <a:rPr lang="en-US" dirty="0" smtClean="0"/>
            </a:br>
            <a:r>
              <a:rPr lang="en-US" dirty="0" smtClean="0"/>
              <a:t>3: Emitter - GND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Input</a:t>
            </a:r>
          </a:p>
          <a:p>
            <a:r>
              <a:rPr lang="en-US" dirty="0" smtClean="0"/>
              <a:t>2: GND</a:t>
            </a:r>
          </a:p>
          <a:p>
            <a:r>
              <a:rPr lang="en-US" dirty="0" smtClean="0"/>
              <a:t>3: Output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6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high-voltage medium-current power 8-bit shift register </a:t>
            </a:r>
            <a:r>
              <a:rPr lang="en-US" dirty="0" smtClean="0"/>
              <a:t>designed for use in systems that require </a:t>
            </a:r>
            <a:r>
              <a:rPr lang="en-US" b="1" dirty="0" smtClean="0"/>
              <a:t>relatively high load power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150 mA per channel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D20C-5775-47E7-9030-750B05C8F3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6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 smtClean="0"/>
              <a:t>04/25/2017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04/25/2017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79" y="990600"/>
            <a:ext cx="5029200" cy="2743200"/>
          </a:xfrm>
        </p:spPr>
        <p:txBody>
          <a:bodyPr/>
          <a:lstStyle/>
          <a:p>
            <a:pPr algn="ctr"/>
            <a:r>
              <a:rPr lang="en-US" dirty="0" smtClean="0"/>
              <a:t>Parking Guidance System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65101"/>
            <a:ext cx="5248667" cy="11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7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486755"/>
            <a:ext cx="3453002" cy="260174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80908" y="1486755"/>
            <a:ext cx="3483456" cy="260174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326759" y="4221286"/>
            <a:ext cx="3563055" cy="24268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480908" y="4221286"/>
            <a:ext cx="3483457" cy="242687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Complicated planning of wired system.</a:t>
            </a:r>
          </a:p>
          <a:p>
            <a:r>
              <a:rPr lang="en-US" dirty="0" smtClean="0"/>
              <a:t>Incompatible with outdoor system.</a:t>
            </a:r>
          </a:p>
          <a:p>
            <a:r>
              <a:rPr lang="en-US" dirty="0" smtClean="0"/>
              <a:t>Limited information provided to drivers.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851"/>
            <a:ext cx="12188824" cy="55241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99" dirty="0"/>
              <a:t>How the System Works</a:t>
            </a:r>
          </a:p>
          <a:p>
            <a:r>
              <a:rPr lang="en-US" sz="2199" dirty="0"/>
              <a:t>Web Service</a:t>
            </a:r>
          </a:p>
          <a:p>
            <a:r>
              <a:rPr lang="en-US" sz="2199" dirty="0"/>
              <a:t>Hardware</a:t>
            </a:r>
          </a:p>
          <a:p>
            <a:r>
              <a:rPr lang="en-US" sz="2199" dirty="0"/>
              <a:t>Firmware &amp; Software Implement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770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37012" y="1600200"/>
            <a:ext cx="4625659" cy="4395880"/>
            <a:chOff x="4090416" y="917543"/>
            <a:chExt cx="4626864" cy="5765482"/>
          </a:xfrm>
        </p:grpSpPr>
        <p:sp>
          <p:nvSpPr>
            <p:cNvPr id="13" name="Rectangle 12"/>
            <p:cNvSpPr/>
            <p:nvPr/>
          </p:nvSpPr>
          <p:spPr>
            <a:xfrm>
              <a:off x="4090416" y="1902999"/>
              <a:ext cx="4626864" cy="478002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416" y="917543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37012" y="1600200"/>
            <a:ext cx="4625659" cy="4395879"/>
            <a:chOff x="4090416" y="917543"/>
            <a:chExt cx="4626864" cy="57654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1902999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1902999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480" y="5749575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880" y="5749575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4090416" y="1902999"/>
                <a:ext cx="4626864" cy="47800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0416" y="917543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583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37012" y="1600200"/>
            <a:ext cx="4625659" cy="4395880"/>
            <a:chOff x="4090416" y="917543"/>
            <a:chExt cx="4626864" cy="57654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285" y="1870043"/>
              <a:ext cx="952500" cy="952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999" y="5716619"/>
              <a:ext cx="952500" cy="9525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19029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480" y="574957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2880" y="574957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090416" y="1902999"/>
                  <a:ext cx="4626864" cy="478002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0416" y="917543"/>
                  <a:ext cx="952500" cy="9525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62303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037012" y="1600200"/>
            <a:ext cx="4625659" cy="4395880"/>
            <a:chOff x="4090416" y="917543"/>
            <a:chExt cx="4626864" cy="576548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3816762"/>
              <a:ext cx="952500" cy="952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5285" y="187004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2999" y="5716619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190299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480" y="57495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2880" y="5749575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4090416" y="1902999"/>
                    <a:ext cx="4626864" cy="4780026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799"/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0416" y="917543"/>
                    <a:ext cx="952500" cy="9525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3283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037012" y="1600200"/>
            <a:ext cx="4625659" cy="4395880"/>
            <a:chOff x="4090416" y="917543"/>
            <a:chExt cx="4626864" cy="5765482"/>
          </a:xfrm>
        </p:grpSpPr>
        <p:grpSp>
          <p:nvGrpSpPr>
            <p:cNvPr id="25" name="Group 24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0" name="Group 29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1" name="Picture 30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39" name="Elbow Connector 38"/>
            <p:cNvCxnSpPr>
              <a:stCxn id="26" idx="3"/>
              <a:endCxn id="31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6" idx="3"/>
              <a:endCxn id="34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26" idx="3"/>
              <a:endCxn id="32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6" idx="3"/>
              <a:endCxn id="33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72539" y="5327436"/>
              <a:ext cx="1486304" cy="484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Collect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37012" y="1600200"/>
            <a:ext cx="4625659" cy="4395879"/>
            <a:chOff x="4090416" y="917543"/>
            <a:chExt cx="4626864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4090416" y="917543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6572250" y="2817399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6572250" y="4293012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6572250" y="2817399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6572250" y="4293012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4661536" y="2822544"/>
              <a:ext cx="958215" cy="1470469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4659250" y="4293011"/>
              <a:ext cx="960501" cy="1423607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2121" y="3034855"/>
              <a:ext cx="2294218" cy="484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Update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152400"/>
            <a:ext cx="8686801" cy="106680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50695045"/>
              </p:ext>
            </p:extLst>
          </p:nvPr>
        </p:nvGraphicFramePr>
        <p:xfrm>
          <a:off x="2970212" y="1752600"/>
          <a:ext cx="6242421" cy="425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82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1812" y="1600200"/>
            <a:ext cx="8164655" cy="4437793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8" name="Elbow Connector 7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29602" y="3858686"/>
              <a:ext cx="1229824" cy="479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Send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1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1812" y="1600200"/>
            <a:ext cx="8164655" cy="4399703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5" name="Elbow Connector 4"/>
            <p:cNvCxnSpPr>
              <a:stCxn id="27" idx="3"/>
              <a:endCxn id="28" idx="1"/>
            </p:cNvCxnSpPr>
            <p:nvPr/>
          </p:nvCxnSpPr>
          <p:spPr>
            <a:xfrm>
              <a:off x="4103061" y="4334935"/>
              <a:ext cx="2978800" cy="1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668793" y="3838485"/>
              <a:ext cx="2100255" cy="483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Receive command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7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31812" y="1600200"/>
            <a:ext cx="8164655" cy="4399703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18223" y="2944286"/>
              <a:ext cx="1665841" cy="483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Update 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8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31812" y="1600200"/>
            <a:ext cx="8164655" cy="4399703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8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26638" y="1600200"/>
            <a:ext cx="8125375" cy="2869802"/>
            <a:chOff x="2155650" y="1449038"/>
            <a:chExt cx="8127492" cy="287055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404235" y="1724113"/>
              <a:ext cx="1486304" cy="369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b="1" dirty="0"/>
                <a:t>Collect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2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36" y="1841787"/>
            <a:ext cx="952252" cy="9522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36" y="3517750"/>
            <a:ext cx="952252" cy="9522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48" y="1600200"/>
            <a:ext cx="1435425" cy="14354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60" y="1841787"/>
            <a:ext cx="952252" cy="9522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60" y="3517750"/>
            <a:ext cx="952252" cy="952252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283674" y="2317912"/>
            <a:ext cx="2516088" cy="1269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283674" y="2317913"/>
            <a:ext cx="2516088" cy="16759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2578888" y="2317913"/>
            <a:ext cx="2269359" cy="16759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2578888" y="2317912"/>
            <a:ext cx="2269359" cy="1269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33" y="5029354"/>
            <a:ext cx="952252" cy="952252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43" idx="2"/>
            <a:endCxn id="3" idx="0"/>
          </p:cNvCxnSpPr>
          <p:nvPr/>
        </p:nvCxnSpPr>
        <p:spPr>
          <a:xfrm rot="5400000">
            <a:off x="4569096" y="4032489"/>
            <a:ext cx="1993730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5960" y="3624640"/>
            <a:ext cx="1909000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Get Information</a:t>
            </a:r>
          </a:p>
        </p:txBody>
      </p:sp>
    </p:spTree>
    <p:extLst>
      <p:ext uri="{BB962C8B-B14F-4D97-AF65-F5344CB8AC3E}">
        <p14:creationId xmlns:p14="http://schemas.microsoft.com/office/powerpoint/2010/main" val="39274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26638" y="1600200"/>
            <a:ext cx="8125375" cy="4381407"/>
            <a:chOff x="2155650" y="1449038"/>
            <a:chExt cx="8127492" cy="438254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1690688"/>
              <a:ext cx="952500" cy="9525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650" y="3367088"/>
              <a:ext cx="952500" cy="9525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100" y="1449038"/>
              <a:ext cx="1435799" cy="143579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1690688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642" y="3367088"/>
              <a:ext cx="952500" cy="952500"/>
            </a:xfrm>
            <a:prstGeom prst="rect">
              <a:avLst/>
            </a:prstGeom>
          </p:spPr>
        </p:pic>
        <p:cxnSp>
          <p:nvCxnSpPr>
            <p:cNvPr id="4" name="Elbow Connector 3"/>
            <p:cNvCxnSpPr>
              <a:stCxn id="45" idx="1"/>
              <a:endCxn id="43" idx="3"/>
            </p:cNvCxnSpPr>
            <p:nvPr/>
          </p:nvCxnSpPr>
          <p:spPr>
            <a:xfrm rot="10800000">
              <a:off x="6813900" y="2166938"/>
              <a:ext cx="2516743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46" idx="1"/>
              <a:endCxn id="43" idx="3"/>
            </p:cNvCxnSpPr>
            <p:nvPr/>
          </p:nvCxnSpPr>
          <p:spPr>
            <a:xfrm rot="10800000">
              <a:off x="6813900" y="2166938"/>
              <a:ext cx="2516743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41" idx="3"/>
              <a:endCxn id="43" idx="1"/>
            </p:cNvCxnSpPr>
            <p:nvPr/>
          </p:nvCxnSpPr>
          <p:spPr>
            <a:xfrm flipV="1">
              <a:off x="3108150" y="2166938"/>
              <a:ext cx="2269950" cy="1676400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40" idx="3"/>
              <a:endCxn id="43" idx="1"/>
            </p:cNvCxnSpPr>
            <p:nvPr/>
          </p:nvCxnSpPr>
          <p:spPr>
            <a:xfrm>
              <a:off x="3108150" y="2166938"/>
              <a:ext cx="2269950" cy="12700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9" y="4879086"/>
              <a:ext cx="952500" cy="952500"/>
            </a:xfrm>
            <a:prstGeom prst="rect">
              <a:avLst/>
            </a:prstGeom>
          </p:spPr>
        </p:pic>
      </p:grpSp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4569096" y="4032491"/>
            <a:ext cx="1993730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5960" y="3827113"/>
            <a:ext cx="2005155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Issue a command</a:t>
            </a:r>
          </a:p>
        </p:txBody>
      </p:sp>
    </p:spTree>
    <p:extLst>
      <p:ext uri="{BB962C8B-B14F-4D97-AF65-F5344CB8AC3E}">
        <p14:creationId xmlns:p14="http://schemas.microsoft.com/office/powerpoint/2010/main" val="29035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5" y="1841787"/>
            <a:ext cx="952252" cy="9522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5" y="3517750"/>
            <a:ext cx="952252" cy="9522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47" y="1600200"/>
            <a:ext cx="1435425" cy="14354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59" y="1841787"/>
            <a:ext cx="952252" cy="9522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59" y="3517750"/>
            <a:ext cx="952252" cy="952252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45" idx="1"/>
            <a:endCxn id="43" idx="3"/>
          </p:cNvCxnSpPr>
          <p:nvPr/>
        </p:nvCxnSpPr>
        <p:spPr>
          <a:xfrm rot="10800000">
            <a:off x="6292973" y="2317912"/>
            <a:ext cx="2516088" cy="12697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6" idx="1"/>
            <a:endCxn id="43" idx="3"/>
          </p:cNvCxnSpPr>
          <p:nvPr/>
        </p:nvCxnSpPr>
        <p:spPr>
          <a:xfrm rot="10800000">
            <a:off x="6292973" y="2317913"/>
            <a:ext cx="2516088" cy="1675963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1" idx="3"/>
            <a:endCxn id="43" idx="1"/>
          </p:cNvCxnSpPr>
          <p:nvPr/>
        </p:nvCxnSpPr>
        <p:spPr>
          <a:xfrm flipV="1">
            <a:off x="2588187" y="2317913"/>
            <a:ext cx="2269359" cy="1675963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0" idx="3"/>
            <a:endCxn id="43" idx="1"/>
          </p:cNvCxnSpPr>
          <p:nvPr/>
        </p:nvCxnSpPr>
        <p:spPr>
          <a:xfrm>
            <a:off x="2588187" y="2317912"/>
            <a:ext cx="2269359" cy="12697"/>
          </a:xfrm>
          <a:prstGeom prst="bentConnector3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32" y="5029354"/>
            <a:ext cx="952252" cy="952252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3" idx="0"/>
            <a:endCxn id="43" idx="2"/>
          </p:cNvCxnSpPr>
          <p:nvPr/>
        </p:nvCxnSpPr>
        <p:spPr>
          <a:xfrm rot="5400000" flipH="1" flipV="1">
            <a:off x="4578394" y="4032490"/>
            <a:ext cx="1993730" cy="1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92972" y="1881503"/>
            <a:ext cx="188335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Send Command</a:t>
            </a:r>
          </a:p>
        </p:txBody>
      </p:sp>
    </p:spTree>
    <p:extLst>
      <p:ext uri="{BB962C8B-B14F-4D97-AF65-F5344CB8AC3E}">
        <p14:creationId xmlns:p14="http://schemas.microsoft.com/office/powerpoint/2010/main" val="36753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927200" y="1600200"/>
            <a:ext cx="6824813" cy="4280895"/>
            <a:chOff x="2012609" y="959467"/>
            <a:chExt cx="8166782" cy="5765482"/>
          </a:xfrm>
        </p:grpSpPr>
        <p:grpSp>
          <p:nvGrpSpPr>
            <p:cNvPr id="22" name="Group 21"/>
            <p:cNvGrpSpPr/>
            <p:nvPr/>
          </p:nvGrpSpPr>
          <p:grpSpPr>
            <a:xfrm>
              <a:off x="5552527" y="959467"/>
              <a:ext cx="4626864" cy="5765482"/>
              <a:chOff x="4090416" y="917543"/>
              <a:chExt cx="4626864" cy="576548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3816762"/>
                <a:ext cx="952500" cy="952500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090416" y="917543"/>
                <a:ext cx="4626864" cy="5765482"/>
                <a:chOff x="4090416" y="917543"/>
                <a:chExt cx="4626864" cy="5765482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5285" y="1870043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2999" y="5716619"/>
                  <a:ext cx="952500" cy="952500"/>
                </a:xfrm>
                <a:prstGeom prst="rect">
                  <a:avLst/>
                </a:prstGeom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4090416" y="917543"/>
                  <a:ext cx="4626864" cy="5765482"/>
                  <a:chOff x="4090416" y="917543"/>
                  <a:chExt cx="4626864" cy="5765482"/>
                </a:xfrm>
              </p:grpSpPr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1902999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8480" y="5749575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2880" y="5749575"/>
                    <a:ext cx="914400" cy="914400"/>
                  </a:xfrm>
                  <a:prstGeom prst="rect">
                    <a:avLst/>
                  </a:prstGeom>
                </p:spPr>
              </p:pic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4090416" y="917543"/>
                    <a:ext cx="4626864" cy="5765482"/>
                    <a:chOff x="4090416" y="917543"/>
                    <a:chExt cx="4626864" cy="5765482"/>
                  </a:xfrm>
                </p:grpSpPr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090416" y="1902999"/>
                      <a:ext cx="4626864" cy="4780026"/>
                    </a:xfrm>
                    <a:prstGeom prst="rect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799"/>
                    </a:p>
                  </p:txBody>
                </p:sp>
                <p:pic>
                  <p:nvPicPr>
                    <p:cNvPr id="39" name="Picture 38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0416" y="917543"/>
                      <a:ext cx="952500" cy="952500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cxnSp>
          <p:nvCxnSpPr>
            <p:cNvPr id="23" name="Elbow Connector 22"/>
            <p:cNvCxnSpPr>
              <a:stCxn id="28" idx="3"/>
              <a:endCxn id="33" idx="2"/>
            </p:cNvCxnSpPr>
            <p:nvPr/>
          </p:nvCxnSpPr>
          <p:spPr>
            <a:xfrm flipV="1">
              <a:off x="8034361" y="2859323"/>
              <a:ext cx="16878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28" idx="3"/>
              <a:endCxn id="36" idx="0"/>
            </p:cNvCxnSpPr>
            <p:nvPr/>
          </p:nvCxnSpPr>
          <p:spPr>
            <a:xfrm>
              <a:off x="8034361" y="4334936"/>
              <a:ext cx="16878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8" idx="3"/>
              <a:endCxn id="34" idx="2"/>
            </p:cNvCxnSpPr>
            <p:nvPr/>
          </p:nvCxnSpPr>
          <p:spPr>
            <a:xfrm flipV="1">
              <a:off x="8034361" y="2859323"/>
              <a:ext cx="773430" cy="147561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8" idx="3"/>
              <a:endCxn id="35" idx="0"/>
            </p:cNvCxnSpPr>
            <p:nvPr/>
          </p:nvCxnSpPr>
          <p:spPr>
            <a:xfrm>
              <a:off x="8034361" y="4334936"/>
              <a:ext cx="773430" cy="1456563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8" idx="1"/>
              <a:endCxn id="30" idx="2"/>
            </p:cNvCxnSpPr>
            <p:nvPr/>
          </p:nvCxnSpPr>
          <p:spPr>
            <a:xfrm rot="10800000">
              <a:off x="6123647" y="2864468"/>
              <a:ext cx="958215" cy="1470469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1"/>
              <a:endCxn id="31" idx="0"/>
            </p:cNvCxnSpPr>
            <p:nvPr/>
          </p:nvCxnSpPr>
          <p:spPr>
            <a:xfrm rot="10800000" flipV="1">
              <a:off x="6121361" y="4334935"/>
              <a:ext cx="960501" cy="142360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609" y="3289709"/>
              <a:ext cx="2090452" cy="209045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28" idx="1"/>
              <a:endCxn id="27" idx="3"/>
            </p:cNvCxnSpPr>
            <p:nvPr/>
          </p:nvCxnSpPr>
          <p:spPr>
            <a:xfrm rot="10800000">
              <a:off x="4103061" y="4334936"/>
              <a:ext cx="2978800" cy="1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53" y="5113252"/>
            <a:ext cx="795985" cy="767843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27" idx="2"/>
            <a:endCxn id="41" idx="0"/>
          </p:cNvCxnSpPr>
          <p:nvPr/>
        </p:nvCxnSpPr>
        <p:spPr>
          <a:xfrm rot="5400000">
            <a:off x="3140226" y="4452804"/>
            <a:ext cx="230668" cy="10902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14" y="1755969"/>
            <a:ext cx="795985" cy="767843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43" idx="2"/>
            <a:endCxn id="27" idx="0"/>
          </p:cNvCxnSpPr>
          <p:nvPr/>
        </p:nvCxnSpPr>
        <p:spPr>
          <a:xfrm rot="16200000" flipH="1">
            <a:off x="2983739" y="2513478"/>
            <a:ext cx="806603" cy="827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07" y="3368960"/>
            <a:ext cx="795985" cy="767843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45" idx="3"/>
            <a:endCxn id="27" idx="1"/>
          </p:cNvCxnSpPr>
          <p:nvPr/>
        </p:nvCxnSpPr>
        <p:spPr>
          <a:xfrm>
            <a:off x="1936693" y="3752882"/>
            <a:ext cx="990507" cy="353617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2188825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How the system works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8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36" y="1761193"/>
            <a:ext cx="8768287" cy="893305"/>
          </a:xfrm>
        </p:spPr>
        <p:txBody>
          <a:bodyPr>
            <a:normAutofit/>
          </a:bodyPr>
          <a:lstStyle/>
          <a:p>
            <a:r>
              <a:rPr lang="en-US" sz="1899" b="1" dirty="0"/>
              <a:t>Problem</a:t>
            </a:r>
          </a:p>
          <a:p>
            <a:r>
              <a:rPr lang="en-US" sz="1899" b="1" dirty="0"/>
              <a:t>Solution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299838" y="1761192"/>
            <a:ext cx="242373" cy="686627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TextBox 7"/>
          <p:cNvSpPr txBox="1"/>
          <p:nvPr/>
        </p:nvSpPr>
        <p:spPr>
          <a:xfrm>
            <a:off x="7981675" y="1986128"/>
            <a:ext cx="16179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Introduction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180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1217612" y="6858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Web Server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Picture 11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2188825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323012" y="2209800"/>
            <a:ext cx="5181600" cy="2133600"/>
          </a:xfrm>
          <a:prstGeom prst="rect">
            <a:avLst/>
          </a:prstGeom>
          <a:solidFill>
            <a:schemeClr val="lt1">
              <a:alpha val="0"/>
            </a:schemeClr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6666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D:\CapstoneDiagram\Server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88825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2505918"/>
            <a:ext cx="4953699" cy="2796444"/>
          </a:xfrm>
        </p:spPr>
      </p:pic>
      <p:cxnSp>
        <p:nvCxnSpPr>
          <p:cNvPr id="7" name="Straight Connector 6"/>
          <p:cNvCxnSpPr/>
          <p:nvPr/>
        </p:nvCxnSpPr>
        <p:spPr>
          <a:xfrm flipH="1">
            <a:off x="5913805" y="1693338"/>
            <a:ext cx="1418" cy="41227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003" y="1691141"/>
            <a:ext cx="3035055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endParaRPr lang="en-US" sz="1799" dirty="0"/>
          </a:p>
        </p:txBody>
      </p:sp>
      <p:sp>
        <p:nvSpPr>
          <p:cNvPr id="10" name="Rectangle 9"/>
          <p:cNvSpPr/>
          <p:nvPr/>
        </p:nvSpPr>
        <p:spPr>
          <a:xfrm>
            <a:off x="5918059" y="1696721"/>
            <a:ext cx="3027967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802317"/>
            <a:ext cx="3027967" cy="24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Hh848246.1AFE20BAB0052F5AB0FC400BF3B6F3F7(en-us,PandP.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600200"/>
            <a:ext cx="6428607" cy="4154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05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888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888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246812" y="2057400"/>
            <a:ext cx="1217489" cy="663132"/>
          </a:xfrm>
          <a:prstGeom prst="rect">
            <a:avLst/>
          </a:prstGeom>
          <a:solidFill>
            <a:schemeClr val="lt1">
              <a:alpha val="0"/>
            </a:schemeClr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6464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 descr="Kết quả hình ảnh cho pubn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371600"/>
            <a:ext cx="8657466" cy="39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88825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8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888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5612" y="2667000"/>
            <a:ext cx="7543800" cy="3657599"/>
          </a:xfrm>
          <a:prstGeom prst="rect">
            <a:avLst/>
          </a:prstGeom>
          <a:solidFill>
            <a:schemeClr val="lt1">
              <a:alpha val="0"/>
            </a:schemeClr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5181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9" y="1600200"/>
            <a:ext cx="8768287" cy="339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6612" y="5764888"/>
            <a:ext cx="2883550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99" dirty="0"/>
              <a:t>Raspberry Pi 3</a:t>
            </a:r>
          </a:p>
        </p:txBody>
      </p:sp>
    </p:spTree>
    <p:extLst>
      <p:ext uri="{BB962C8B-B14F-4D97-AF65-F5344CB8AC3E}">
        <p14:creationId xmlns:p14="http://schemas.microsoft.com/office/powerpoint/2010/main" val="25014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36" y="1761193"/>
            <a:ext cx="8768287" cy="893305"/>
          </a:xfrm>
        </p:spPr>
        <p:txBody>
          <a:bodyPr>
            <a:normAutofit/>
          </a:bodyPr>
          <a:lstStyle/>
          <a:p>
            <a:r>
              <a:rPr lang="en-US" sz="1899" b="1" dirty="0"/>
              <a:t>Problem</a:t>
            </a:r>
          </a:p>
          <a:p>
            <a:r>
              <a:rPr lang="en-US" sz="1899" b="1" dirty="0"/>
              <a:t>Solution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32936" y="2815491"/>
            <a:ext cx="8768287" cy="252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How the System Works</a:t>
            </a:r>
          </a:p>
          <a:p>
            <a:r>
              <a:rPr lang="en-US" b="1" dirty="0" smtClean="0"/>
              <a:t>Web Service</a:t>
            </a:r>
          </a:p>
          <a:p>
            <a:r>
              <a:rPr lang="en-US" b="1" dirty="0" smtClean="0"/>
              <a:t>Hardware</a:t>
            </a:r>
          </a:p>
          <a:p>
            <a:r>
              <a:rPr lang="en-US" b="1" dirty="0" smtClean="0"/>
              <a:t>Firmware &amp; Software Implement</a:t>
            </a:r>
            <a:endParaRPr lang="en-US" b="1" dirty="0"/>
          </a:p>
        </p:txBody>
      </p:sp>
      <p:sp>
        <p:nvSpPr>
          <p:cNvPr id="10" name="Right Brace 9"/>
          <p:cNvSpPr/>
          <p:nvPr/>
        </p:nvSpPr>
        <p:spPr>
          <a:xfrm>
            <a:off x="7299838" y="1761192"/>
            <a:ext cx="242373" cy="686627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extBox 10"/>
          <p:cNvSpPr txBox="1"/>
          <p:nvPr/>
        </p:nvSpPr>
        <p:spPr>
          <a:xfrm>
            <a:off x="7981675" y="1986128"/>
            <a:ext cx="16179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Introduction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7301426" y="2815490"/>
            <a:ext cx="240057" cy="1752341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TextBox 12"/>
          <p:cNvSpPr txBox="1"/>
          <p:nvPr/>
        </p:nvSpPr>
        <p:spPr>
          <a:xfrm>
            <a:off x="7962860" y="3339617"/>
            <a:ext cx="19415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Implementation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48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D:\CapstoneDiagram\Lot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2" y="1066800"/>
            <a:ext cx="89154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637212" y="6069696"/>
            <a:ext cx="12954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</p:spTree>
    <p:extLst>
      <p:ext uri="{BB962C8B-B14F-4D97-AF65-F5344CB8AC3E}">
        <p14:creationId xmlns:p14="http://schemas.microsoft.com/office/powerpoint/2010/main" val="2168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93" y="914400"/>
            <a:ext cx="7429133" cy="4395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981" y="2062900"/>
            <a:ext cx="2285405" cy="9089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ounded Rectangle 9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7746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81" y="100305"/>
            <a:ext cx="6188864" cy="6188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981" y="2062900"/>
            <a:ext cx="2285405" cy="151301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ounded Rectangle 16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</p:spTree>
    <p:extLst>
      <p:ext uri="{BB962C8B-B14F-4D97-AF65-F5344CB8AC3E}">
        <p14:creationId xmlns:p14="http://schemas.microsoft.com/office/powerpoint/2010/main" val="39171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981" y="2062900"/>
            <a:ext cx="2285405" cy="1513019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ounded Rectangle 16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6" y="1691141"/>
            <a:ext cx="8637232" cy="3434815"/>
          </a:xfrm>
        </p:spPr>
      </p:pic>
      <p:sp>
        <p:nvSpPr>
          <p:cNvPr id="11" name="TextBox 10"/>
          <p:cNvSpPr txBox="1"/>
          <p:nvPr/>
        </p:nvSpPr>
        <p:spPr>
          <a:xfrm>
            <a:off x="4189412" y="5410200"/>
            <a:ext cx="613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Earth’s magnetic field lines distorted by ferrous metal of the car</a:t>
            </a:r>
          </a:p>
        </p:txBody>
      </p:sp>
    </p:spTree>
    <p:extLst>
      <p:ext uri="{BB962C8B-B14F-4D97-AF65-F5344CB8AC3E}">
        <p14:creationId xmlns:p14="http://schemas.microsoft.com/office/powerpoint/2010/main" val="38498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37" y="704737"/>
            <a:ext cx="5584767" cy="49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981" y="2062899"/>
            <a:ext cx="2285405" cy="216599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TextBox 5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44254" y="3668729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44253" y="3668729"/>
            <a:ext cx="1749757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1752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981" y="2062900"/>
            <a:ext cx="2285405" cy="2818966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37" y="797691"/>
            <a:ext cx="5349383" cy="5349383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144253" y="4261599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44252" y="4261599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44254" y="3668729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144253" y="3668729"/>
            <a:ext cx="1749757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124176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3990" y="5892486"/>
            <a:ext cx="1437839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/>
              <a:t>TIP122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1600200"/>
            <a:ext cx="3916172" cy="39161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7981" y="2062900"/>
            <a:ext cx="2285405" cy="2818966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Rounded Rectangle 19"/>
          <p:cNvSpPr/>
          <p:nvPr/>
        </p:nvSpPr>
        <p:spPr>
          <a:xfrm>
            <a:off x="1144253" y="4261599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44252" y="4261599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44254" y="3668729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44253" y="3668729"/>
            <a:ext cx="1749757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33" y="1718973"/>
            <a:ext cx="7169625" cy="35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200"/>
            <a:ext cx="4712662" cy="4712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3" y="4314795"/>
            <a:ext cx="5142511" cy="1418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981" y="2062900"/>
            <a:ext cx="2285405" cy="343122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6" name="Rounded Rectangle 25"/>
          <p:cNvSpPr/>
          <p:nvPr/>
        </p:nvSpPr>
        <p:spPr>
          <a:xfrm>
            <a:off x="1144252" y="4261599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44251" y="4919001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Servo Motor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44254" y="3668729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44253" y="3668729"/>
            <a:ext cx="1749757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32604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37" y="553822"/>
            <a:ext cx="5545391" cy="55453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60574" y="5837238"/>
            <a:ext cx="1642971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/>
              <a:t>LM7805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4532" y="1691141"/>
            <a:ext cx="116379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Lot Node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7981" y="2062900"/>
            <a:ext cx="2285405" cy="343122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3" name="Rounded Rectangle 22"/>
          <p:cNvSpPr/>
          <p:nvPr/>
        </p:nvSpPr>
        <p:spPr>
          <a:xfrm>
            <a:off x="1144252" y="4261599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44251" y="4919001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Servo Motor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144258" y="2361460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44255" y="300601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44254" y="3668729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44258" y="2361460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144254" y="3006010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44253" y="3668729"/>
            <a:ext cx="1749757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</p:spTree>
    <p:extLst>
      <p:ext uri="{BB962C8B-B14F-4D97-AF65-F5344CB8AC3E}">
        <p14:creationId xmlns:p14="http://schemas.microsoft.com/office/powerpoint/2010/main" val="15045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D:\CapstoneDiagram\InformationDevice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856" y="1259963"/>
            <a:ext cx="8806844" cy="4803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920064" y="6063440"/>
            <a:ext cx="130642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Sign Node</a:t>
            </a:r>
          </a:p>
        </p:txBody>
      </p:sp>
    </p:spTree>
    <p:extLst>
      <p:ext uri="{BB962C8B-B14F-4D97-AF65-F5344CB8AC3E}">
        <p14:creationId xmlns:p14="http://schemas.microsoft.com/office/powerpoint/2010/main" val="11323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2936" y="1761193"/>
            <a:ext cx="8768287" cy="893305"/>
          </a:xfrm>
        </p:spPr>
        <p:txBody>
          <a:bodyPr>
            <a:normAutofit/>
          </a:bodyPr>
          <a:lstStyle/>
          <a:p>
            <a:r>
              <a:rPr lang="en-US" sz="1899" b="1" dirty="0"/>
              <a:t>Problem</a:t>
            </a:r>
          </a:p>
          <a:p>
            <a:r>
              <a:rPr lang="en-US" sz="1899" b="1" dirty="0"/>
              <a:t>Solution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299838" y="1761192"/>
            <a:ext cx="242373" cy="686627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TextBox 6"/>
          <p:cNvSpPr txBox="1"/>
          <p:nvPr/>
        </p:nvSpPr>
        <p:spPr>
          <a:xfrm>
            <a:off x="7981675" y="1986128"/>
            <a:ext cx="161793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32936" y="2815491"/>
            <a:ext cx="8768287" cy="252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How the System Works</a:t>
            </a:r>
          </a:p>
          <a:p>
            <a:r>
              <a:rPr lang="en-US" b="1" dirty="0" smtClean="0"/>
              <a:t>Web Service</a:t>
            </a:r>
          </a:p>
          <a:p>
            <a:r>
              <a:rPr lang="en-US" b="1" dirty="0" smtClean="0"/>
              <a:t>Hardware</a:t>
            </a:r>
          </a:p>
          <a:p>
            <a:r>
              <a:rPr lang="en-US" b="1" dirty="0" smtClean="0"/>
              <a:t>Firmware &amp; Software Implement</a:t>
            </a:r>
            <a:endParaRPr lang="en-US" b="1" dirty="0"/>
          </a:p>
        </p:txBody>
      </p:sp>
      <p:sp>
        <p:nvSpPr>
          <p:cNvPr id="8" name="Right Brace 7"/>
          <p:cNvSpPr/>
          <p:nvPr/>
        </p:nvSpPr>
        <p:spPr>
          <a:xfrm>
            <a:off x="7301426" y="2815490"/>
            <a:ext cx="240057" cy="1752341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TextBox 8"/>
          <p:cNvSpPr txBox="1"/>
          <p:nvPr/>
        </p:nvSpPr>
        <p:spPr>
          <a:xfrm>
            <a:off x="7962860" y="3339617"/>
            <a:ext cx="19415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Implementation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932936" y="4876800"/>
            <a:ext cx="8686801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Advantages &amp; Disadvantages</a:t>
            </a:r>
          </a:p>
          <a:p>
            <a:r>
              <a:rPr lang="en-US" b="1" dirty="0" smtClean="0"/>
              <a:t>Future Plan</a:t>
            </a:r>
          </a:p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14" name="Right Brace 13"/>
          <p:cNvSpPr/>
          <p:nvPr/>
        </p:nvSpPr>
        <p:spPr>
          <a:xfrm>
            <a:off x="7317080" y="5041900"/>
            <a:ext cx="217228" cy="105410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TextBox 14"/>
          <p:cNvSpPr txBox="1"/>
          <p:nvPr/>
        </p:nvSpPr>
        <p:spPr>
          <a:xfrm>
            <a:off x="7981675" y="5128628"/>
            <a:ext cx="139012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Conclusion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718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49" y="914400"/>
            <a:ext cx="7521386" cy="5167364"/>
          </a:xfrm>
        </p:spPr>
      </p:pic>
      <p:sp>
        <p:nvSpPr>
          <p:cNvPr id="13" name="Rectangle 12"/>
          <p:cNvSpPr/>
          <p:nvPr/>
        </p:nvSpPr>
        <p:spPr>
          <a:xfrm>
            <a:off x="837981" y="2062900"/>
            <a:ext cx="2285405" cy="219864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TextBox 18"/>
          <p:cNvSpPr txBox="1"/>
          <p:nvPr/>
        </p:nvSpPr>
        <p:spPr>
          <a:xfrm>
            <a:off x="1514532" y="1691141"/>
            <a:ext cx="130642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Sign Node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44258" y="2304513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254" y="2949063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</a:t>
            </a:r>
            <a:r>
              <a:rPr lang="en-US" sz="1799" dirty="0" smtClean="0"/>
              <a:t>+</a:t>
            </a:r>
            <a:endParaRPr lang="en-US" sz="1799" dirty="0"/>
          </a:p>
        </p:txBody>
      </p:sp>
      <p:sp>
        <p:nvSpPr>
          <p:cNvPr id="11" name="Rounded Rectangle 10"/>
          <p:cNvSpPr/>
          <p:nvPr/>
        </p:nvSpPr>
        <p:spPr>
          <a:xfrm>
            <a:off x="1144253" y="3611782"/>
            <a:ext cx="1749757" cy="503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7-segment LED</a:t>
            </a:r>
          </a:p>
        </p:txBody>
      </p:sp>
    </p:spTree>
    <p:extLst>
      <p:ext uri="{BB962C8B-B14F-4D97-AF65-F5344CB8AC3E}">
        <p14:creationId xmlns:p14="http://schemas.microsoft.com/office/powerpoint/2010/main" val="21195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23" y="843317"/>
            <a:ext cx="5615322" cy="42114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7981" y="2062900"/>
            <a:ext cx="2285405" cy="219864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TextBox 17"/>
          <p:cNvSpPr txBox="1"/>
          <p:nvPr/>
        </p:nvSpPr>
        <p:spPr>
          <a:xfrm>
            <a:off x="1514532" y="1691141"/>
            <a:ext cx="130642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u="sng" dirty="0"/>
              <a:t>Sign Node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3017" y="5707741"/>
            <a:ext cx="2524392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/>
              <a:t>TPIC6B595N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44258" y="2304513"/>
            <a:ext cx="1749754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Arduino Nano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44254" y="2949063"/>
            <a:ext cx="1749757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</a:t>
            </a:r>
            <a:r>
              <a:rPr lang="en-US" sz="1799" dirty="0" smtClean="0"/>
              <a:t>+</a:t>
            </a:r>
            <a:endParaRPr lang="en-US" sz="1799" dirty="0"/>
          </a:p>
        </p:txBody>
      </p:sp>
      <p:sp>
        <p:nvSpPr>
          <p:cNvPr id="12" name="Rounded Rectangle 11"/>
          <p:cNvSpPr/>
          <p:nvPr/>
        </p:nvSpPr>
        <p:spPr>
          <a:xfrm>
            <a:off x="1144253" y="3611782"/>
            <a:ext cx="1749757" cy="503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7-segment LED</a:t>
            </a:r>
          </a:p>
        </p:txBody>
      </p:sp>
    </p:spTree>
    <p:extLst>
      <p:ext uri="{BB962C8B-B14F-4D97-AF65-F5344CB8AC3E}">
        <p14:creationId xmlns:p14="http://schemas.microsoft.com/office/powerpoint/2010/main" val="26393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798"/>
            <a:ext cx="12188825" cy="53112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89012" y="5486400"/>
            <a:ext cx="1905000" cy="639933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85296" y="721450"/>
            <a:ext cx="8768287" cy="1560310"/>
          </a:xfrm>
          <a:prstGeom prst="rect">
            <a:avLst/>
          </a:prstGeom>
        </p:spPr>
        <p:txBody>
          <a:bodyPr vert="horz" lIns="91416" tIns="45708" rIns="91416" bIns="45708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99"/>
              <a:t>Implement Firmware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6841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155785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Lot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9469042" y="3382694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D7</a:t>
            </a:r>
            <a:endParaRPr lang="en-US" sz="1799" dirty="0"/>
          </a:p>
        </p:txBody>
      </p:sp>
      <p:sp>
        <p:nvSpPr>
          <p:cNvPr id="23" name="Rectangle 22"/>
          <p:cNvSpPr/>
          <p:nvPr/>
        </p:nvSpPr>
        <p:spPr>
          <a:xfrm>
            <a:off x="9469042" y="3151106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D8</a:t>
            </a:r>
            <a:endParaRPr lang="en-US" sz="1799" dirty="0"/>
          </a:p>
        </p:txBody>
      </p:sp>
      <p:sp>
        <p:nvSpPr>
          <p:cNvPr id="24" name="Rectangle 23"/>
          <p:cNvSpPr/>
          <p:nvPr/>
        </p:nvSpPr>
        <p:spPr>
          <a:xfrm>
            <a:off x="9469042" y="2441221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D11</a:t>
            </a:r>
            <a:endParaRPr lang="en-US" sz="1799" dirty="0"/>
          </a:p>
        </p:txBody>
      </p:sp>
      <p:sp>
        <p:nvSpPr>
          <p:cNvPr id="25" name="Rectangle 24"/>
          <p:cNvSpPr/>
          <p:nvPr/>
        </p:nvSpPr>
        <p:spPr>
          <a:xfrm>
            <a:off x="9469042" y="2206885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D12</a:t>
            </a:r>
            <a:endParaRPr lang="en-US" sz="1799" dirty="0"/>
          </a:p>
        </p:txBody>
      </p:sp>
      <p:sp>
        <p:nvSpPr>
          <p:cNvPr id="26" name="Rectangle 25"/>
          <p:cNvSpPr/>
          <p:nvPr/>
        </p:nvSpPr>
        <p:spPr>
          <a:xfrm>
            <a:off x="8040488" y="2189536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D13</a:t>
            </a:r>
            <a:endParaRPr lang="en-US" sz="1799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3349" y="2488191"/>
            <a:ext cx="55641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 err="1"/>
              <a:t>SPI</a:t>
            </a:r>
            <a:endParaRPr lang="en-US" sz="1799" b="1" dirty="0"/>
          </a:p>
        </p:txBody>
      </p:sp>
      <p:sp>
        <p:nvSpPr>
          <p:cNvPr id="34" name="Rectangle 33"/>
          <p:cNvSpPr/>
          <p:nvPr/>
        </p:nvSpPr>
        <p:spPr>
          <a:xfrm>
            <a:off x="3623430" y="2642407"/>
            <a:ext cx="123022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RF24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CRC24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RFUtil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8820" y="3103039"/>
            <a:ext cx="8246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35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155785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Lot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7577" y="4773987"/>
            <a:ext cx="517956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 err="1"/>
              <a:t>I</a:t>
            </a:r>
            <a:r>
              <a:rPr lang="en-US" sz="1799" b="1" baseline="30000" dirty="0" err="1"/>
              <a:t>2</a:t>
            </a:r>
            <a:r>
              <a:rPr lang="en-US" sz="1799" b="1" dirty="0" err="1"/>
              <a:t>C</a:t>
            </a:r>
            <a:endParaRPr lang="en-US" sz="1799" b="1" dirty="0"/>
          </a:p>
        </p:txBody>
      </p:sp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ounded Rectangle 17"/>
          <p:cNvSpPr/>
          <p:nvPr/>
        </p:nvSpPr>
        <p:spPr>
          <a:xfrm>
            <a:off x="1144257" y="3530746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40488" y="3843814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A4</a:t>
            </a:r>
            <a:endParaRPr lang="en-US" sz="1799" dirty="0"/>
          </a:p>
        </p:txBody>
      </p:sp>
      <p:sp>
        <p:nvSpPr>
          <p:cNvPr id="20" name="Rectangle 19"/>
          <p:cNvSpPr/>
          <p:nvPr/>
        </p:nvSpPr>
        <p:spPr>
          <a:xfrm>
            <a:off x="8040488" y="4069905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A5</a:t>
            </a:r>
            <a:endParaRPr lang="en-US" sz="1799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99" y="4278543"/>
            <a:ext cx="936939" cy="936939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3483" y="4192292"/>
            <a:ext cx="1111528" cy="1114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8" name="Straight Connector 7"/>
          <p:cNvCxnSpPr/>
          <p:nvPr/>
        </p:nvCxnSpPr>
        <p:spPr>
          <a:xfrm>
            <a:off x="7375011" y="4747012"/>
            <a:ext cx="8993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87359" y="3261687"/>
            <a:ext cx="123022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Wire</a:t>
            </a:r>
          </a:p>
          <a:p>
            <a:pPr algn="ctr"/>
            <a:r>
              <a:rPr lang="en-US" sz="1799" dirty="0">
                <a:solidFill>
                  <a:schemeClr val="tx1"/>
                </a:solidFill>
              </a:rPr>
              <a:t>HMC5883L</a:t>
            </a:r>
          </a:p>
        </p:txBody>
      </p:sp>
      <p:cxnSp>
        <p:nvCxnSpPr>
          <p:cNvPr id="13" name="Straight Arrow Connector 12"/>
          <p:cNvCxnSpPr>
            <a:stCxn id="18" idx="3"/>
            <a:endCxn id="28" idx="1"/>
          </p:cNvCxnSpPr>
          <p:nvPr/>
        </p:nvCxnSpPr>
        <p:spPr>
          <a:xfrm>
            <a:off x="2798818" y="3719473"/>
            <a:ext cx="788541" cy="2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7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155785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Lot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1722" y="4816205"/>
            <a:ext cx="915397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 err="1"/>
              <a:t>TIP122</a:t>
            </a:r>
            <a:endParaRPr lang="en-US" sz="1799" b="1" dirty="0"/>
          </a:p>
        </p:txBody>
      </p:sp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ounded Rectangle 17"/>
          <p:cNvSpPr/>
          <p:nvPr/>
        </p:nvSpPr>
        <p:spPr>
          <a:xfrm>
            <a:off x="1144257" y="3530746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469042" y="4278543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D3</a:t>
            </a:r>
            <a:endParaRPr lang="en-US" sz="1799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99" y="4278543"/>
            <a:ext cx="936939" cy="936939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3483" y="4192292"/>
            <a:ext cx="1111528" cy="111495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8" name="Straight Connector 7"/>
          <p:cNvCxnSpPr/>
          <p:nvPr/>
        </p:nvCxnSpPr>
        <p:spPr>
          <a:xfrm>
            <a:off x="7375011" y="4747012"/>
            <a:ext cx="899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257" y="4144546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469042" y="3834194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D5</a:t>
            </a:r>
            <a:endParaRPr lang="en-US" sz="1799" dirty="0"/>
          </a:p>
        </p:txBody>
      </p:sp>
      <p:sp>
        <p:nvSpPr>
          <p:cNvPr id="24" name="Rectangle 23"/>
          <p:cNvSpPr/>
          <p:nvPr/>
        </p:nvSpPr>
        <p:spPr>
          <a:xfrm>
            <a:off x="9469042" y="3587383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D6</a:t>
            </a:r>
            <a:endParaRPr lang="en-US" sz="1799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852" y="4345164"/>
            <a:ext cx="1055291" cy="79146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38253" y="4279688"/>
            <a:ext cx="1268769" cy="961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38858" y="4760444"/>
            <a:ext cx="8993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87359" y="3868848"/>
            <a:ext cx="123022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RGBLED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21" idx="3"/>
            <a:endCxn id="31" idx="1"/>
          </p:cNvCxnSpPr>
          <p:nvPr/>
        </p:nvCxnSpPr>
        <p:spPr>
          <a:xfrm flipV="1">
            <a:off x="2798818" y="4329481"/>
            <a:ext cx="78854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3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155785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Lot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ounded Rectangle 17"/>
          <p:cNvSpPr/>
          <p:nvPr/>
        </p:nvSpPr>
        <p:spPr>
          <a:xfrm>
            <a:off x="1144257" y="3530746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HMC5883L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474237" y="4069905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D4</a:t>
            </a:r>
            <a:endParaRPr lang="en-US" sz="1799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99" y="4278543"/>
            <a:ext cx="936939" cy="936939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263483" y="4192292"/>
            <a:ext cx="1111528" cy="1114956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8" name="Straight Connector 7"/>
          <p:cNvCxnSpPr/>
          <p:nvPr/>
        </p:nvCxnSpPr>
        <p:spPr>
          <a:xfrm>
            <a:off x="7375011" y="4747012"/>
            <a:ext cx="899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144257" y="4144546"/>
            <a:ext cx="1654562" cy="369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LED RGB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852" y="4345164"/>
            <a:ext cx="1055291" cy="791469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10738253" y="4279688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9" name="Straight Connector 8"/>
          <p:cNvCxnSpPr>
            <a:stCxn id="26" idx="1"/>
          </p:cNvCxnSpPr>
          <p:nvPr/>
        </p:nvCxnSpPr>
        <p:spPr>
          <a:xfrm flipH="1">
            <a:off x="9838858" y="4760444"/>
            <a:ext cx="8993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44256" y="4749770"/>
            <a:ext cx="1654562" cy="37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Servo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661" y="2120318"/>
            <a:ext cx="1232049" cy="896036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10522307" y="2010371"/>
            <a:ext cx="1373076" cy="1104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10" name="Straight Connector 9"/>
          <p:cNvCxnSpPr>
            <a:stCxn id="33" idx="1"/>
          </p:cNvCxnSpPr>
          <p:nvPr/>
        </p:nvCxnSpPr>
        <p:spPr>
          <a:xfrm flipH="1">
            <a:off x="9871722" y="2562774"/>
            <a:ext cx="6505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87358" y="4477865"/>
            <a:ext cx="123022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Servo</a:t>
            </a:r>
          </a:p>
        </p:txBody>
      </p:sp>
      <p:cxnSp>
        <p:nvCxnSpPr>
          <p:cNvPr id="13" name="Straight Arrow Connector 12"/>
          <p:cNvCxnSpPr>
            <a:stCxn id="25" idx="3"/>
            <a:endCxn id="34" idx="1"/>
          </p:cNvCxnSpPr>
          <p:nvPr/>
        </p:nvCxnSpPr>
        <p:spPr>
          <a:xfrm flipV="1">
            <a:off x="2798817" y="4938497"/>
            <a:ext cx="78854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15283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4674215" y="3331904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4412" y="3016359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2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99" dirty="0"/>
              <a:t>Problem</a:t>
            </a:r>
          </a:p>
          <a:p>
            <a:r>
              <a:rPr lang="en-US" sz="2199" dirty="0"/>
              <a:t>Solution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202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4412" y="3016359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2526" y="4170106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magnetometer data and update status if necessary</a:t>
            </a:r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4412" y="3854562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74215" y="3331904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2692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4412" y="3016359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2526" y="4170106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magnetometer data and update status if necessary</a:t>
            </a:r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4412" y="3854562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2526" y="5171590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RF payload and perform action if necessary</a:t>
            </a:r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4412" y="4840492"/>
            <a:ext cx="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/>
          <p:cNvSpPr/>
          <p:nvPr/>
        </p:nvSpPr>
        <p:spPr>
          <a:xfrm>
            <a:off x="4674215" y="3331904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35790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4412" y="3016359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2526" y="4170106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magnetometer data and update status if necessary</a:t>
            </a:r>
          </a:p>
        </p:txBody>
      </p:sp>
      <p:cxnSp>
        <p:nvCxnSpPr>
          <p:cNvPr id="9" name="Straight Arrow Connector 8"/>
          <p:cNvCxnSpPr>
            <a:stCxn id="4" idx="2"/>
            <a:endCxn id="10" idx="0"/>
          </p:cNvCxnSpPr>
          <p:nvPr/>
        </p:nvCxnSpPr>
        <p:spPr>
          <a:xfrm>
            <a:off x="6094412" y="3854562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52526" y="5171590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RF payload and perform action if necessary</a:t>
            </a:r>
          </a:p>
        </p:txBody>
      </p: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6094412" y="4840492"/>
            <a:ext cx="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" idx="2"/>
            <a:endCxn id="4" idx="1"/>
          </p:cNvCxnSpPr>
          <p:nvPr/>
        </p:nvCxnSpPr>
        <p:spPr>
          <a:xfrm rot="5400000" flipH="1">
            <a:off x="4311844" y="4059408"/>
            <a:ext cx="2248743" cy="1316393"/>
          </a:xfrm>
          <a:prstGeom prst="bentConnector4">
            <a:avLst>
              <a:gd name="adj1" fmla="val -1016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/>
          <p:cNvSpPr/>
          <p:nvPr/>
        </p:nvSpPr>
        <p:spPr>
          <a:xfrm>
            <a:off x="4674215" y="3331904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20625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88825" cy="53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484812" y="5562600"/>
            <a:ext cx="2148280" cy="563733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5296" y="721450"/>
            <a:ext cx="8768287" cy="1560310"/>
          </a:xfrm>
          <a:prstGeom prst="rect">
            <a:avLst/>
          </a:prstGeom>
        </p:spPr>
        <p:txBody>
          <a:bodyPr vert="horz" lIns="91416" tIns="45708" rIns="91416" bIns="45708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99"/>
              <a:t>Implement Firmware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8368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264761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Sign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9469042" y="3382694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D7</a:t>
            </a:r>
            <a:endParaRPr lang="en-US" sz="1799" dirty="0"/>
          </a:p>
        </p:txBody>
      </p:sp>
      <p:sp>
        <p:nvSpPr>
          <p:cNvPr id="23" name="Rectangle 22"/>
          <p:cNvSpPr/>
          <p:nvPr/>
        </p:nvSpPr>
        <p:spPr>
          <a:xfrm>
            <a:off x="9469042" y="3151106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D8</a:t>
            </a:r>
            <a:endParaRPr lang="en-US" sz="1799" dirty="0"/>
          </a:p>
        </p:txBody>
      </p:sp>
      <p:sp>
        <p:nvSpPr>
          <p:cNvPr id="24" name="Rectangle 23"/>
          <p:cNvSpPr/>
          <p:nvPr/>
        </p:nvSpPr>
        <p:spPr>
          <a:xfrm>
            <a:off x="9469042" y="2441221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D11</a:t>
            </a:r>
            <a:endParaRPr lang="en-US" sz="1799" dirty="0"/>
          </a:p>
        </p:txBody>
      </p:sp>
      <p:sp>
        <p:nvSpPr>
          <p:cNvPr id="25" name="Rectangle 24"/>
          <p:cNvSpPr/>
          <p:nvPr/>
        </p:nvSpPr>
        <p:spPr>
          <a:xfrm>
            <a:off x="9469042" y="2206885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D12</a:t>
            </a:r>
            <a:endParaRPr lang="en-US" sz="1799" dirty="0"/>
          </a:p>
        </p:txBody>
      </p:sp>
      <p:sp>
        <p:nvSpPr>
          <p:cNvPr id="26" name="Rectangle 25"/>
          <p:cNvSpPr/>
          <p:nvPr/>
        </p:nvSpPr>
        <p:spPr>
          <a:xfrm>
            <a:off x="8040488" y="2189536"/>
            <a:ext cx="647683" cy="231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D13</a:t>
            </a:r>
            <a:endParaRPr lang="en-US" sz="1799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3349" y="2488191"/>
            <a:ext cx="55641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 err="1"/>
              <a:t>SPI</a:t>
            </a:r>
            <a:endParaRPr lang="en-US" sz="1799" b="1" dirty="0"/>
          </a:p>
        </p:txBody>
      </p:sp>
      <p:sp>
        <p:nvSpPr>
          <p:cNvPr id="34" name="Rectangle 33"/>
          <p:cNvSpPr/>
          <p:nvPr/>
        </p:nvSpPr>
        <p:spPr>
          <a:xfrm>
            <a:off x="3623430" y="2642407"/>
            <a:ext cx="123022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RF24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CRC24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RFUtil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>
            <a:off x="2798820" y="3103039"/>
            <a:ext cx="8246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3"/>
            <a:ext cx="2389010" cy="278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2" y="2303573"/>
            <a:ext cx="1264761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Sign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5717" y="1882848"/>
            <a:ext cx="5695447" cy="3986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60" y="2132483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291492" y="2007435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8040488" y="4747843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5V</a:t>
            </a:r>
            <a:endParaRPr lang="en-US" sz="1799" dirty="0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560260" y="2488191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144257" y="3530746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TPIC6B595</a:t>
            </a:r>
            <a:endParaRPr lang="en-US" sz="1799" dirty="0"/>
          </a:p>
        </p:txBody>
      </p:sp>
      <p:sp>
        <p:nvSpPr>
          <p:cNvPr id="19" name="Rectangle 18"/>
          <p:cNvSpPr/>
          <p:nvPr/>
        </p:nvSpPr>
        <p:spPr>
          <a:xfrm>
            <a:off x="8040488" y="5238387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GND</a:t>
            </a:r>
            <a:endParaRPr lang="en-US" sz="1799" dirty="0"/>
          </a:p>
        </p:txBody>
      </p:sp>
      <p:sp>
        <p:nvSpPr>
          <p:cNvPr id="20" name="Rectangle 19"/>
          <p:cNvSpPr/>
          <p:nvPr/>
        </p:nvSpPr>
        <p:spPr>
          <a:xfrm>
            <a:off x="9469042" y="4272478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D3</a:t>
            </a:r>
            <a:endParaRPr lang="en-US" sz="1799" dirty="0"/>
          </a:p>
        </p:txBody>
      </p:sp>
      <p:sp>
        <p:nvSpPr>
          <p:cNvPr id="21" name="Rectangle 20"/>
          <p:cNvSpPr/>
          <p:nvPr/>
        </p:nvSpPr>
        <p:spPr>
          <a:xfrm>
            <a:off x="9469042" y="4046387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D4</a:t>
            </a:r>
            <a:endParaRPr lang="en-US" sz="1799" dirty="0"/>
          </a:p>
        </p:txBody>
      </p:sp>
      <p:sp>
        <p:nvSpPr>
          <p:cNvPr id="22" name="Rectangle 21"/>
          <p:cNvSpPr/>
          <p:nvPr/>
        </p:nvSpPr>
        <p:spPr>
          <a:xfrm>
            <a:off x="9469042" y="3820296"/>
            <a:ext cx="647683" cy="226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D5</a:t>
            </a:r>
            <a:endParaRPr lang="en-US" sz="1799" dirty="0"/>
          </a:p>
        </p:txBody>
      </p:sp>
      <p:sp>
        <p:nvSpPr>
          <p:cNvPr id="27" name="Rectangle 26"/>
          <p:cNvSpPr/>
          <p:nvPr/>
        </p:nvSpPr>
        <p:spPr>
          <a:xfrm>
            <a:off x="3587359" y="3256207"/>
            <a:ext cx="1836668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SEVEN_SEGMENT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8" idx="3"/>
            <a:endCxn id="27" idx="1"/>
          </p:cNvCxnSpPr>
          <p:nvPr/>
        </p:nvCxnSpPr>
        <p:spPr>
          <a:xfrm>
            <a:off x="2798818" y="3716839"/>
            <a:ext cx="7885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992" y="2092012"/>
            <a:ext cx="1186396" cy="88979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68992" y="2062991"/>
            <a:ext cx="1268769" cy="961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12" name="Straight Connector 11"/>
          <p:cNvCxnSpPr>
            <a:stCxn id="29" idx="1"/>
          </p:cNvCxnSpPr>
          <p:nvPr/>
        </p:nvCxnSpPr>
        <p:spPr>
          <a:xfrm flipH="1">
            <a:off x="9897326" y="2543747"/>
            <a:ext cx="771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8035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ectangle 2"/>
          <p:cNvSpPr/>
          <p:nvPr/>
        </p:nvSpPr>
        <p:spPr>
          <a:xfrm>
            <a:off x="5101023" y="2589750"/>
            <a:ext cx="1986778" cy="426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components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32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4" idx="0"/>
          </p:cNvCxnSpPr>
          <p:nvPr/>
        </p:nvCxnSpPr>
        <p:spPr>
          <a:xfrm>
            <a:off x="6094412" y="3016359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52526" y="4170106"/>
            <a:ext cx="3083773" cy="670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Get RF payload and perform action if necessary</a:t>
            </a:r>
          </a:p>
        </p:txBody>
      </p:sp>
      <p:cxnSp>
        <p:nvCxnSpPr>
          <p:cNvPr id="10" name="Straight Arrow Connector 9"/>
          <p:cNvCxnSpPr>
            <a:stCxn id="4" idx="2"/>
            <a:endCxn id="9" idx="0"/>
          </p:cNvCxnSpPr>
          <p:nvPr/>
        </p:nvCxnSpPr>
        <p:spPr>
          <a:xfrm>
            <a:off x="6094412" y="3854562"/>
            <a:ext cx="0" cy="3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9" idx="2"/>
            <a:endCxn id="4" idx="1"/>
          </p:cNvCxnSpPr>
          <p:nvPr/>
        </p:nvCxnSpPr>
        <p:spPr>
          <a:xfrm rot="5400000" flipH="1">
            <a:off x="4812586" y="3558665"/>
            <a:ext cx="1247259" cy="1316393"/>
          </a:xfrm>
          <a:prstGeom prst="bentConnector4">
            <a:avLst>
              <a:gd name="adj1" fmla="val -18323"/>
              <a:gd name="adj2" fmla="val 1344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74215" y="3331904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25064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2188825" cy="54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085296" y="3124200"/>
            <a:ext cx="1866116" cy="60960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85296" y="721450"/>
            <a:ext cx="8768287" cy="1560310"/>
          </a:xfrm>
          <a:prstGeom prst="rect">
            <a:avLst/>
          </a:prstGeom>
        </p:spPr>
        <p:txBody>
          <a:bodyPr vert="horz" lIns="91416" tIns="45708" rIns="91416" bIns="45708" rtlCol="0" anchor="t">
            <a:normAutofit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99"/>
              <a:t>Implement Firmware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12802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22" y="1691141"/>
            <a:ext cx="3943565" cy="23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8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2172" y="2091996"/>
            <a:ext cx="5653521" cy="38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533" y="2303573"/>
            <a:ext cx="1272773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Hub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50" y="2132481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199782" y="2007433"/>
            <a:ext cx="1268769" cy="961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68550" y="2488189"/>
            <a:ext cx="804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31639" y="2488189"/>
            <a:ext cx="556418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 err="1"/>
              <a:t>SPI</a:t>
            </a:r>
            <a:endParaRPr lang="en-US" sz="1799" b="1" dirty="0"/>
          </a:p>
        </p:txBody>
      </p:sp>
      <p:sp>
        <p:nvSpPr>
          <p:cNvPr id="34" name="Rectangle 33"/>
          <p:cNvSpPr/>
          <p:nvPr/>
        </p:nvSpPr>
        <p:spPr>
          <a:xfrm>
            <a:off x="3623430" y="2332619"/>
            <a:ext cx="1329714" cy="152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RF24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crc24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rf_util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>
                <a:solidFill>
                  <a:schemeClr val="tx1"/>
                </a:solidFill>
              </a:rPr>
              <a:t>Area</a:t>
            </a: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ParkingLot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6" idx="3"/>
            <a:endCxn id="34" idx="1"/>
          </p:cNvCxnSpPr>
          <p:nvPr/>
        </p:nvCxnSpPr>
        <p:spPr>
          <a:xfrm flipV="1">
            <a:off x="2798820" y="3093000"/>
            <a:ext cx="824611" cy="10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285412" y="3899088"/>
            <a:ext cx="973721" cy="252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GND</a:t>
            </a:r>
            <a:endParaRPr lang="en-US" sz="1799" dirty="0"/>
          </a:p>
        </p:txBody>
      </p:sp>
      <p:sp>
        <p:nvSpPr>
          <p:cNvPr id="20" name="Rectangle 19"/>
          <p:cNvSpPr/>
          <p:nvPr/>
        </p:nvSpPr>
        <p:spPr>
          <a:xfrm>
            <a:off x="10285412" y="3052823"/>
            <a:ext cx="973721" cy="236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3V3</a:t>
            </a:r>
            <a:endParaRPr lang="en-US" sz="1799" dirty="0"/>
          </a:p>
        </p:txBody>
      </p:sp>
      <p:sp>
        <p:nvSpPr>
          <p:cNvPr id="21" name="Rectangle 20"/>
          <p:cNvSpPr/>
          <p:nvPr/>
        </p:nvSpPr>
        <p:spPr>
          <a:xfrm>
            <a:off x="10285412" y="2808444"/>
            <a:ext cx="973721" cy="2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BCM22</a:t>
            </a:r>
            <a:endParaRPr lang="en-US" sz="1799" dirty="0"/>
          </a:p>
        </p:txBody>
      </p:sp>
      <p:sp>
        <p:nvSpPr>
          <p:cNvPr id="22" name="Rectangle 21"/>
          <p:cNvSpPr/>
          <p:nvPr/>
        </p:nvSpPr>
        <p:spPr>
          <a:xfrm>
            <a:off x="11259133" y="2939777"/>
            <a:ext cx="837982" cy="218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BCM8</a:t>
            </a:r>
            <a:endParaRPr lang="en-US" sz="1799" dirty="0"/>
          </a:p>
        </p:txBody>
      </p:sp>
      <p:sp>
        <p:nvSpPr>
          <p:cNvPr id="27" name="Rectangle 26"/>
          <p:cNvSpPr/>
          <p:nvPr/>
        </p:nvSpPr>
        <p:spPr>
          <a:xfrm>
            <a:off x="10285412" y="3706347"/>
            <a:ext cx="973721" cy="1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BCM11</a:t>
            </a:r>
            <a:endParaRPr lang="en-US" sz="1799" dirty="0"/>
          </a:p>
        </p:txBody>
      </p:sp>
      <p:sp>
        <p:nvSpPr>
          <p:cNvPr id="28" name="Rectangle 27"/>
          <p:cNvSpPr/>
          <p:nvPr/>
        </p:nvSpPr>
        <p:spPr>
          <a:xfrm>
            <a:off x="10285412" y="3289129"/>
            <a:ext cx="973721" cy="19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MOSI</a:t>
            </a:r>
            <a:endParaRPr lang="en-US" sz="1799" dirty="0"/>
          </a:p>
        </p:txBody>
      </p:sp>
      <p:sp>
        <p:nvSpPr>
          <p:cNvPr id="29" name="Rectangle 28"/>
          <p:cNvSpPr/>
          <p:nvPr/>
        </p:nvSpPr>
        <p:spPr>
          <a:xfrm>
            <a:off x="10285412" y="3497738"/>
            <a:ext cx="973721" cy="20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MISO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7981" y="2675332"/>
            <a:ext cx="2389010" cy="2115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5376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2172" y="2091996"/>
            <a:ext cx="5653521" cy="38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4533" y="2303573"/>
            <a:ext cx="1272773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Hub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50" y="2132481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199782" y="2007433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68550" y="2488189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258" y="3530746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PubNub</a:t>
            </a:r>
            <a:endParaRPr lang="en-US" sz="1799" dirty="0"/>
          </a:p>
        </p:txBody>
      </p:sp>
      <p:sp>
        <p:nvSpPr>
          <p:cNvPr id="24" name="Rectangle 23"/>
          <p:cNvSpPr/>
          <p:nvPr/>
        </p:nvSpPr>
        <p:spPr>
          <a:xfrm>
            <a:off x="3629023" y="3210499"/>
            <a:ext cx="1551227" cy="120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Pubnub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pubnub_meta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UserPackage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23" idx="3"/>
            <a:endCxn id="24" idx="1"/>
          </p:cNvCxnSpPr>
          <p:nvPr/>
        </p:nvCxnSpPr>
        <p:spPr>
          <a:xfrm flipV="1">
            <a:off x="2798820" y="3708269"/>
            <a:ext cx="830203" cy="85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7981" y="2675332"/>
            <a:ext cx="2389010" cy="2115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184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2172" y="2091996"/>
            <a:ext cx="5653521" cy="3876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7981" y="2675332"/>
            <a:ext cx="2389010" cy="2115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1514533" y="2303573"/>
            <a:ext cx="1272773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Hub Node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4258" y="2916945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nRF24L01+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50" y="2132481"/>
            <a:ext cx="797811" cy="7114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6199782" y="2007433"/>
            <a:ext cx="1268769" cy="96151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cxnSp>
        <p:nvCxnSpPr>
          <p:cNvPr id="30" name="Straight Connector 29"/>
          <p:cNvCxnSpPr>
            <a:stCxn id="17" idx="3"/>
          </p:cNvCxnSpPr>
          <p:nvPr/>
        </p:nvCxnSpPr>
        <p:spPr>
          <a:xfrm>
            <a:off x="7468550" y="2488189"/>
            <a:ext cx="8040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144258" y="3530746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PubNub</a:t>
            </a:r>
            <a:endParaRPr lang="en-US" sz="1799" dirty="0"/>
          </a:p>
        </p:txBody>
      </p:sp>
      <p:sp>
        <p:nvSpPr>
          <p:cNvPr id="24" name="Rectangle 23"/>
          <p:cNvSpPr/>
          <p:nvPr/>
        </p:nvSpPr>
        <p:spPr>
          <a:xfrm>
            <a:off x="3629023" y="3870007"/>
            <a:ext cx="1551227" cy="921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api_service</a:t>
            </a:r>
            <a:endParaRPr lang="en-US" sz="1799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8819" y="4304616"/>
            <a:ext cx="8302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44257" y="4144546"/>
            <a:ext cx="1654562" cy="372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Api</a:t>
            </a:r>
            <a:r>
              <a:rPr lang="en-US" sz="1799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6076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7049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4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/>
          <p:cNvSpPr/>
          <p:nvPr/>
        </p:nvSpPr>
        <p:spPr>
          <a:xfrm>
            <a:off x="1230872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1791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116" y="4281170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/>
          <p:cNvSpPr/>
          <p:nvPr/>
        </p:nvSpPr>
        <p:spPr>
          <a:xfrm>
            <a:off x="1230872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7981" y="4738155"/>
            <a:ext cx="3632270" cy="91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If the request flag is false, set polling flag to true and start polling process</a:t>
            </a:r>
          </a:p>
        </p:txBody>
      </p:sp>
    </p:spTree>
    <p:extLst>
      <p:ext uri="{BB962C8B-B14F-4D97-AF65-F5344CB8AC3E}">
        <p14:creationId xmlns:p14="http://schemas.microsoft.com/office/powerpoint/2010/main" val="38080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116" y="4281170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1230872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7981" y="4738155"/>
            <a:ext cx="3632270" cy="91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If the request flag is false, set polling flag to true and start polling process</a:t>
            </a:r>
          </a:p>
        </p:txBody>
      </p:sp>
      <p:cxnSp>
        <p:nvCxnSpPr>
          <p:cNvPr id="18" name="Elbow Connector 17"/>
          <p:cNvCxnSpPr>
            <a:stCxn id="17" idx="2"/>
          </p:cNvCxnSpPr>
          <p:nvPr/>
        </p:nvCxnSpPr>
        <p:spPr>
          <a:xfrm rot="5400000" flipH="1" flipV="1">
            <a:off x="2624058" y="4049900"/>
            <a:ext cx="1376510" cy="1316393"/>
          </a:xfrm>
          <a:prstGeom prst="bentConnector4">
            <a:avLst>
              <a:gd name="adj1" fmla="val -31826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1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7981" y="4738155"/>
            <a:ext cx="3632270" cy="91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If the request flag is false, set polling flag to true and start polling process</a:t>
            </a:r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116" y="4281170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624058" y="4049900"/>
            <a:ext cx="1376510" cy="1316393"/>
          </a:xfrm>
          <a:prstGeom prst="bentConnector4">
            <a:avLst>
              <a:gd name="adj1" fmla="val -31826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04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1230872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17" name="Diamond 16"/>
          <p:cNvSpPr/>
          <p:nvPr/>
        </p:nvSpPr>
        <p:spPr>
          <a:xfrm>
            <a:off x="8160219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</p:spTree>
    <p:extLst>
      <p:ext uri="{BB962C8B-B14F-4D97-AF65-F5344CB8AC3E}">
        <p14:creationId xmlns:p14="http://schemas.microsoft.com/office/powerpoint/2010/main" val="27667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51069" y="4281170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715526" y="4708096"/>
            <a:ext cx="3729780" cy="1387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Callback if receive request from </a:t>
            </a:r>
            <a:r>
              <a:rPr lang="en-US" sz="1799" dirty="0" err="1"/>
              <a:t>Pubnub</a:t>
            </a:r>
            <a:r>
              <a:rPr lang="en-US" sz="1799" dirty="0"/>
              <a:t>, set request flag to true, wait until the current polling is finished and start performing request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04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0416" y="4281170"/>
            <a:ext cx="0" cy="42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/>
          <p:cNvSpPr/>
          <p:nvPr/>
        </p:nvSpPr>
        <p:spPr>
          <a:xfrm>
            <a:off x="1230872" y="3758512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18" name="Diamond 17"/>
          <p:cNvSpPr/>
          <p:nvPr/>
        </p:nvSpPr>
        <p:spPr>
          <a:xfrm>
            <a:off x="8160219" y="3768160"/>
            <a:ext cx="2840393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7981" y="4738155"/>
            <a:ext cx="3632270" cy="919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If the request flag is false, set polling flag to true and start polling process</a:t>
            </a:r>
          </a:p>
        </p:txBody>
      </p:sp>
      <p:cxnSp>
        <p:nvCxnSpPr>
          <p:cNvPr id="25" name="Elbow Connector 24"/>
          <p:cNvCxnSpPr>
            <a:stCxn id="23" idx="2"/>
          </p:cNvCxnSpPr>
          <p:nvPr/>
        </p:nvCxnSpPr>
        <p:spPr>
          <a:xfrm rot="5400000" flipH="1" flipV="1">
            <a:off x="2624058" y="4049900"/>
            <a:ext cx="1376510" cy="1316393"/>
          </a:xfrm>
          <a:prstGeom prst="bentConnector4">
            <a:avLst>
              <a:gd name="adj1" fmla="val -31826"/>
              <a:gd name="adj2" fmla="val 155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88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229" y="1691140"/>
            <a:ext cx="4032610" cy="23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22" y="1691141"/>
            <a:ext cx="3943565" cy="23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6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Firmware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97160" y="1691141"/>
            <a:ext cx="1194505" cy="576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Start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82740" y="2553183"/>
            <a:ext cx="2023345" cy="463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/>
              <a:t>Init</a:t>
            </a:r>
            <a:r>
              <a:rPr lang="en-US" sz="1799" dirty="0"/>
              <a:t> component</a:t>
            </a:r>
          </a:p>
        </p:txBody>
      </p:sp>
      <p:cxnSp>
        <p:nvCxnSpPr>
          <p:cNvPr id="5" name="Straight Arrow Connector 4"/>
          <p:cNvCxnSpPr>
            <a:stCxn id="7" idx="4"/>
            <a:endCxn id="3" idx="0"/>
          </p:cNvCxnSpPr>
          <p:nvPr/>
        </p:nvCxnSpPr>
        <p:spPr>
          <a:xfrm>
            <a:off x="6094412" y="2268015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1069" y="3301527"/>
            <a:ext cx="69293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>
            <a:off x="6094412" y="3016359"/>
            <a:ext cx="0" cy="28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1274620" y="3758512"/>
            <a:ext cx="2752897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26541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7981" y="4738155"/>
            <a:ext cx="3632270" cy="900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If the request flag is false, set polling flag to true and start polling process</a:t>
            </a:r>
          </a:p>
        </p:txBody>
      </p:sp>
      <p:cxnSp>
        <p:nvCxnSpPr>
          <p:cNvPr id="16" name="Straight Arrow Connector 15"/>
          <p:cNvCxnSpPr>
            <a:stCxn id="11" idx="2"/>
            <a:endCxn id="14" idx="0"/>
          </p:cNvCxnSpPr>
          <p:nvPr/>
        </p:nvCxnSpPr>
        <p:spPr>
          <a:xfrm>
            <a:off x="2654116" y="4281170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1" idx="3"/>
          </p:cNvCxnSpPr>
          <p:nvPr/>
        </p:nvCxnSpPr>
        <p:spPr>
          <a:xfrm rot="5400000" flipH="1" flipV="1">
            <a:off x="2531336" y="4142620"/>
            <a:ext cx="1618959" cy="1373401"/>
          </a:xfrm>
          <a:prstGeom prst="bentConnector4">
            <a:avLst>
              <a:gd name="adj1" fmla="val -14120"/>
              <a:gd name="adj2" fmla="val 1488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8264022" y="3758512"/>
            <a:ext cx="2707189" cy="52265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While(true)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15526" y="4708096"/>
            <a:ext cx="3729780" cy="1387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Callback if receive request from </a:t>
            </a:r>
            <a:r>
              <a:rPr lang="en-US" sz="1799" dirty="0" err="1"/>
              <a:t>Pubnub</a:t>
            </a:r>
            <a:r>
              <a:rPr lang="en-US" sz="1799" dirty="0"/>
              <a:t>, set request flag to true, wait until the current polling is finished and start performing request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9580416" y="3301527"/>
            <a:ext cx="0" cy="45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22" idx="0"/>
          </p:cNvCxnSpPr>
          <p:nvPr/>
        </p:nvCxnSpPr>
        <p:spPr>
          <a:xfrm>
            <a:off x="9580416" y="4281170"/>
            <a:ext cx="0" cy="42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22" idx="2"/>
            <a:endCxn id="21" idx="1"/>
          </p:cNvCxnSpPr>
          <p:nvPr/>
        </p:nvCxnSpPr>
        <p:spPr>
          <a:xfrm rot="5400000" flipH="1">
            <a:off x="7938799" y="4345064"/>
            <a:ext cx="1966840" cy="1316393"/>
          </a:xfrm>
          <a:prstGeom prst="bentConnector4">
            <a:avLst>
              <a:gd name="adj1" fmla="val -19368"/>
              <a:gd name="adj2" fmla="val 159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CapstoneDiagram\General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12188824" cy="54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313612" y="1607457"/>
            <a:ext cx="2438401" cy="678543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6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1030514"/>
            <a:ext cx="5518110" cy="51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40295" y="1691141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Activities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042609" y="2471225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Adapters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7981" y="2471225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Interfaces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7981" y="3885129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Networks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40295" y="4720064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Models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42609" y="3885129"/>
            <a:ext cx="1913646" cy="633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/>
              <a:t>Helpers</a:t>
            </a:r>
          </a:p>
        </p:txBody>
      </p:sp>
      <p:cxnSp>
        <p:nvCxnSpPr>
          <p:cNvPr id="11" name="Straight Arrow Connector 10"/>
          <p:cNvCxnSpPr>
            <a:stCxn id="4" idx="2"/>
            <a:endCxn id="8" idx="0"/>
          </p:cNvCxnSpPr>
          <p:nvPr/>
        </p:nvCxnSpPr>
        <p:spPr>
          <a:xfrm>
            <a:off x="4397118" y="2324960"/>
            <a:ext cx="0" cy="239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4" idx="3"/>
            <a:endCxn id="9" idx="1"/>
          </p:cNvCxnSpPr>
          <p:nvPr/>
        </p:nvCxnSpPr>
        <p:spPr>
          <a:xfrm>
            <a:off x="5353941" y="2008050"/>
            <a:ext cx="688669" cy="2193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3"/>
            <a:endCxn id="5" idx="1"/>
          </p:cNvCxnSpPr>
          <p:nvPr/>
        </p:nvCxnSpPr>
        <p:spPr>
          <a:xfrm>
            <a:off x="5353941" y="2008050"/>
            <a:ext cx="688669" cy="78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6" idx="3"/>
          </p:cNvCxnSpPr>
          <p:nvPr/>
        </p:nvCxnSpPr>
        <p:spPr>
          <a:xfrm rot="10800000" flipV="1">
            <a:off x="2751627" y="2008050"/>
            <a:ext cx="688669" cy="78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4" idx="1"/>
            <a:endCxn id="7" idx="3"/>
          </p:cNvCxnSpPr>
          <p:nvPr/>
        </p:nvCxnSpPr>
        <p:spPr>
          <a:xfrm rot="10800000" flipV="1">
            <a:off x="2751627" y="2008050"/>
            <a:ext cx="688669" cy="21939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7" idx="0"/>
          </p:cNvCxnSpPr>
          <p:nvPr/>
        </p:nvCxnSpPr>
        <p:spPr>
          <a:xfrm>
            <a:off x="1794804" y="3105044"/>
            <a:ext cx="0" cy="78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6" idx="1"/>
            <a:endCxn id="8" idx="2"/>
          </p:cNvCxnSpPr>
          <p:nvPr/>
        </p:nvCxnSpPr>
        <p:spPr>
          <a:xfrm rot="10800000" flipH="1" flipV="1">
            <a:off x="837981" y="2788135"/>
            <a:ext cx="3559137" cy="2565748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8" idx="1"/>
          </p:cNvCxnSpPr>
          <p:nvPr/>
        </p:nvCxnSpPr>
        <p:spPr>
          <a:xfrm rot="16200000" flipH="1">
            <a:off x="2358537" y="3955215"/>
            <a:ext cx="518025" cy="1645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8" idx="3"/>
          </p:cNvCxnSpPr>
          <p:nvPr/>
        </p:nvCxnSpPr>
        <p:spPr>
          <a:xfrm rot="5400000">
            <a:off x="5917674" y="3955215"/>
            <a:ext cx="518025" cy="1645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5" idx="3"/>
            <a:endCxn id="8" idx="2"/>
          </p:cNvCxnSpPr>
          <p:nvPr/>
        </p:nvCxnSpPr>
        <p:spPr>
          <a:xfrm flipH="1">
            <a:off x="4397118" y="2788135"/>
            <a:ext cx="3559137" cy="2565748"/>
          </a:xfrm>
          <a:prstGeom prst="bentConnector4">
            <a:avLst>
              <a:gd name="adj1" fmla="val -6421"/>
              <a:gd name="adj2" fmla="val 1089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050001" y="1691141"/>
            <a:ext cx="2300842" cy="1783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tx1"/>
                </a:solidFill>
              </a:rPr>
              <a:t>LoginActivity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UserActivity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ManagerActivity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 err="1">
                <a:solidFill>
                  <a:schemeClr val="tx1"/>
                </a:solidFill>
              </a:rPr>
              <a:t>TransactionActivity</a:t>
            </a:r>
            <a:endParaRPr lang="en-US" sz="1799" dirty="0">
              <a:solidFill>
                <a:schemeClr val="tx1"/>
              </a:solidFill>
            </a:endParaRPr>
          </a:p>
          <a:p>
            <a:pPr algn="ctr"/>
            <a:r>
              <a:rPr lang="en-US" sz="1799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933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Mobile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54" y="1376362"/>
            <a:ext cx="2885323" cy="5132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69" y="1376362"/>
            <a:ext cx="2904368" cy="51326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12" y="1371600"/>
            <a:ext cx="2894846" cy="51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99" dirty="0"/>
              <a:t>Advantages &amp; Disadvantages</a:t>
            </a:r>
          </a:p>
          <a:p>
            <a:r>
              <a:rPr lang="en-US" sz="2199" dirty="0"/>
              <a:t>Future Plan</a:t>
            </a:r>
          </a:p>
          <a:p>
            <a:endParaRPr lang="en-US" sz="2199" dirty="0"/>
          </a:p>
        </p:txBody>
      </p:sp>
    </p:spTree>
    <p:extLst>
      <p:ext uri="{BB962C8B-B14F-4D97-AF65-F5344CB8AC3E}">
        <p14:creationId xmlns:p14="http://schemas.microsoft.com/office/powerpoint/2010/main" val="34694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Easily setup</a:t>
            </a:r>
          </a:p>
          <a:p>
            <a:r>
              <a:rPr lang="en-US" dirty="0" smtClean="0"/>
              <a:t>Small devices so they were easy to maintain</a:t>
            </a:r>
          </a:p>
          <a:p>
            <a:r>
              <a:rPr lang="en-US" dirty="0" smtClean="0"/>
              <a:t>Low cost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Friendly mobile interface</a:t>
            </a:r>
          </a:p>
          <a:p>
            <a:r>
              <a:rPr lang="en-US" dirty="0"/>
              <a:t>Scalable cloud </a:t>
            </a:r>
            <a:r>
              <a:rPr lang="en-US" dirty="0" smtClean="0"/>
              <a:t>hosting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3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Hardware:</a:t>
            </a:r>
          </a:p>
          <a:p>
            <a:r>
              <a:rPr lang="en-US" dirty="0" smtClean="0"/>
              <a:t>Low simulation fidelity</a:t>
            </a:r>
          </a:p>
          <a:p>
            <a:r>
              <a:rPr lang="en-US" dirty="0" smtClean="0"/>
              <a:t>High RFI in testing environment</a:t>
            </a:r>
          </a:p>
          <a:p>
            <a:pPr marL="0" indent="0">
              <a:buNone/>
            </a:pPr>
            <a:r>
              <a:rPr lang="en-US" b="1" dirty="0"/>
              <a:t>Software:</a:t>
            </a:r>
          </a:p>
          <a:p>
            <a:r>
              <a:rPr lang="en-US" dirty="0"/>
              <a:t>Simple algorithm, do not suitable for large car park</a:t>
            </a:r>
          </a:p>
          <a:p>
            <a:r>
              <a:rPr lang="en-US" dirty="0"/>
              <a:t>Only support android</a:t>
            </a:r>
          </a:p>
          <a:p>
            <a:r>
              <a:rPr lang="en-US" dirty="0"/>
              <a:t>Limited support for </a:t>
            </a:r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testing environment</a:t>
            </a:r>
          </a:p>
          <a:p>
            <a:r>
              <a:rPr lang="en-US" dirty="0" smtClean="0"/>
              <a:t>Algorithm for hop, improve polling speed</a:t>
            </a:r>
          </a:p>
          <a:p>
            <a:r>
              <a:rPr lang="en-US" dirty="0" smtClean="0"/>
              <a:t>Create app for multi-platform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static.new.tuoitre.vn/tto/i/s626/2017/03/20/baigiuxemay-1489979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229" y="1691140"/>
            <a:ext cx="4032610" cy="23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media.doisongphapluat.com/2017/03/10/ca_xe_lex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30" y="4396768"/>
            <a:ext cx="3943565" cy="227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ãi giữ xe nhiều tầng của Samco tại số 326 Võ Văn Kiệt, Q.1, TP.HCM chật kín xe  /// Ảnh: Ngọc Dươ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22" y="1691141"/>
            <a:ext cx="3943565" cy="23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065212" y="152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strategy presentation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strategy presentation.potx" id="{EB0D3B34-B7D6-4C45-8EC6-74593BA23307}" vid="{3C7E45A4-4E96-419A-A06F-C7909FE41FBD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FF1070-8794-47AC-90B7-1F2E078096FF}">
  <ds:schemaRefs>
    <ds:schemaRef ds:uri="http://schemas.openxmlformats.org/package/2006/metadata/core-properties"/>
    <ds:schemaRef ds:uri="a4f35948-e619-41b3-aa29-22878b09cfd2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0262f94-9f35-4ac3-9a90-690165a166b7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987</Words>
  <Application>Microsoft Office PowerPoint</Application>
  <PresentationFormat>Custom</PresentationFormat>
  <Paragraphs>404</Paragraphs>
  <Slides>89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Century Gothic</vt:lpstr>
      <vt:lpstr>Palatino Linotype</vt:lpstr>
      <vt:lpstr>Times New Roman</vt:lpstr>
      <vt:lpstr>Business strategy presentation</vt:lpstr>
      <vt:lpstr>Parking Guidance System Solution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How the system works </vt:lpstr>
      <vt:lpstr>Web Server </vt:lpstr>
      <vt:lpstr>Web Server </vt:lpstr>
      <vt:lpstr>Web Service </vt:lpstr>
      <vt:lpstr>Web Service </vt:lpstr>
      <vt:lpstr>Web Service </vt:lpstr>
      <vt:lpstr>Web Server </vt:lpstr>
      <vt:lpstr>Web Server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Hardware </vt:lpstr>
      <vt:lpstr>PowerPoint Presentation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PowerPoint Presentation</vt:lpstr>
      <vt:lpstr>Implement Firmware </vt:lpstr>
      <vt:lpstr>Implement Firmware </vt:lpstr>
      <vt:lpstr>Implement Firmware </vt:lpstr>
      <vt:lpstr>Implement Firmware </vt:lpstr>
      <vt:lpstr>Implement Firmware </vt:lpstr>
      <vt:lpstr>PowerPoint Presentation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Firmware </vt:lpstr>
      <vt:lpstr>Implement Mobile </vt:lpstr>
      <vt:lpstr>Implement Mobile </vt:lpstr>
      <vt:lpstr>Implement Mobile </vt:lpstr>
      <vt:lpstr>Implement Mobile </vt:lpstr>
      <vt:lpstr>Conclusion </vt:lpstr>
      <vt:lpstr>Advantage </vt:lpstr>
      <vt:lpstr>Disadvantage </vt:lpstr>
      <vt:lpstr>Future Plan 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Guidance System Solution</dc:title>
  <dc:creator>Huy Ndp</dc:creator>
  <cp:lastModifiedBy>Huy Ndp</cp:lastModifiedBy>
  <cp:revision>13</cp:revision>
  <dcterms:created xsi:type="dcterms:W3CDTF">2017-04-24T10:47:51Z</dcterms:created>
  <dcterms:modified xsi:type="dcterms:W3CDTF">2017-04-25T05:29:12Z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